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</p:sldIdLst>
  <p:sldSz cy="6858000" cx="9906000"/>
  <p:notesSz cx="6858000" cy="9144000"/>
  <p:embeddedFontLst>
    <p:embeddedFont>
      <p:font typeface="Roboto"/>
      <p:regular r:id="rId55"/>
      <p:bold r:id="rId56"/>
      <p:italic r:id="rId57"/>
      <p:boldItalic r:id="rId5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59" roundtripDataSignature="AMtx7mj2t6PvkFs7w7SnoOzaJSyIJtya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55" Type="http://schemas.openxmlformats.org/officeDocument/2006/relationships/font" Target="fonts/Roboto-regular.fntdata"/><Relationship Id="rId10" Type="http://schemas.openxmlformats.org/officeDocument/2006/relationships/slide" Target="slides/slide6.xml"/><Relationship Id="rId54" Type="http://schemas.openxmlformats.org/officeDocument/2006/relationships/slide" Target="slides/slide50.xml"/><Relationship Id="rId13" Type="http://schemas.openxmlformats.org/officeDocument/2006/relationships/slide" Target="slides/slide9.xml"/><Relationship Id="rId57" Type="http://schemas.openxmlformats.org/officeDocument/2006/relationships/font" Target="fonts/Roboto-italic.fntdata"/><Relationship Id="rId12" Type="http://schemas.openxmlformats.org/officeDocument/2006/relationships/slide" Target="slides/slide8.xml"/><Relationship Id="rId56" Type="http://schemas.openxmlformats.org/officeDocument/2006/relationships/font" Target="fonts/Roboto-bold.fntdata"/><Relationship Id="rId15" Type="http://schemas.openxmlformats.org/officeDocument/2006/relationships/slide" Target="slides/slide11.xml"/><Relationship Id="rId59" Type="http://customschemas.google.com/relationships/presentationmetadata" Target="metadata"/><Relationship Id="rId14" Type="http://schemas.openxmlformats.org/officeDocument/2006/relationships/slide" Target="slides/slide10.xml"/><Relationship Id="rId58" Type="http://schemas.openxmlformats.org/officeDocument/2006/relationships/font" Target="fonts/Roboto-boldItalic.fntdata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0" name="Google Shape;170;p10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8" name="Google Shape;178;p11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6" name="Google Shape;186;p12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5" name="Google Shape;195;p13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3" name="Google Shape;203;p14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2" name="Google Shape;212;p15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1" name="Google Shape;221;p16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0" name="Google Shape;230;p17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9" name="Google Shape;239;p18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7" name="Google Shape;247;p19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6" name="Google Shape;256;p20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7" name="Google Shape;267;p21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6" name="Google Shape;276;p22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4" name="Google Shape;284;p23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2" name="Google Shape;292;p24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1" name="Google Shape;301;p25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9" name="Google Shape;309;p26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7" name="Google Shape;317;p27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4" name="Google Shape;324;p28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32" name="Google Shape;332;p29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4" name="Google Shape;104;p3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41" name="Google Shape;341;p30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50" name="Google Shape;350;p31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58" name="Google Shape;358;p32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3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67" name="Google Shape;367;p33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3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75" name="Google Shape;375;p34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3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83" name="Google Shape;383;p35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3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91" name="Google Shape;391;p36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3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00" name="Google Shape;400;p37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3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09" name="Google Shape;409;p38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3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18" name="Google Shape;418;p39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3" name="Google Shape;113;p4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4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27" name="Google Shape;427;p40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4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35" name="Google Shape;435;p41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4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43" name="Google Shape;443;p42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4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51" name="Google Shape;451;p43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4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60" name="Google Shape;460;p44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4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69" name="Google Shape;469;p45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4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78" name="Google Shape;478;p46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4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87" name="Google Shape;487;p47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4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4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96" name="Google Shape;496;p48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4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05" name="Google Shape;505;p49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3" name="Google Shape;123;p5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5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14" name="Google Shape;514;p50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2" name="Google Shape;132;p6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2" name="Google Shape;142;p7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1" name="Google Shape;151;p8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0" name="Google Shape;160;p9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2"/>
          <p:cNvSpPr txBox="1"/>
          <p:nvPr>
            <p:ph idx="10" type="dt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2"/>
          <p:cNvSpPr txBox="1"/>
          <p:nvPr>
            <p:ph idx="11" type="ftr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52"/>
          <p:cNvSpPr txBox="1"/>
          <p:nvPr>
            <p:ph idx="12" type="sldNum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61"/>
          <p:cNvSpPr txBox="1"/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61"/>
          <p:cNvSpPr txBox="1"/>
          <p:nvPr>
            <p:ph idx="1" type="body"/>
          </p:nvPr>
        </p:nvSpPr>
        <p:spPr>
          <a:xfrm rot="5400000">
            <a:off x="2777331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61"/>
          <p:cNvSpPr txBox="1"/>
          <p:nvPr>
            <p:ph idx="10" type="dt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61"/>
          <p:cNvSpPr txBox="1"/>
          <p:nvPr>
            <p:ph idx="11" type="ftr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61"/>
          <p:cNvSpPr txBox="1"/>
          <p:nvPr>
            <p:ph idx="12" type="sldNum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62"/>
          <p:cNvSpPr txBox="1"/>
          <p:nvPr>
            <p:ph type="title"/>
          </p:nvPr>
        </p:nvSpPr>
        <p:spPr>
          <a:xfrm rot="5400000">
            <a:off x="5251053" y="2203054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62"/>
          <p:cNvSpPr txBox="1"/>
          <p:nvPr>
            <p:ph idx="1" type="body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62"/>
          <p:cNvSpPr txBox="1"/>
          <p:nvPr>
            <p:ph idx="10" type="dt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62"/>
          <p:cNvSpPr txBox="1"/>
          <p:nvPr>
            <p:ph idx="11" type="ftr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62"/>
          <p:cNvSpPr txBox="1"/>
          <p:nvPr>
            <p:ph idx="12" type="sldNum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3"/>
          <p:cNvSpPr txBox="1"/>
          <p:nvPr>
            <p:ph type="ctrTitle"/>
          </p:nvPr>
        </p:nvSpPr>
        <p:spPr>
          <a:xfrm>
            <a:off x="1238250" y="1122363"/>
            <a:ext cx="74295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87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3"/>
          <p:cNvSpPr txBox="1"/>
          <p:nvPr>
            <p:ph idx="1" type="subTitle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950"/>
            </a:lvl1pPr>
            <a:lvl2pPr lvl="1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625"/>
            </a:lvl2pPr>
            <a:lvl3pPr lvl="2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463"/>
            </a:lvl3pPr>
            <a:lvl4pPr lvl="3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300"/>
            </a:lvl4pPr>
            <a:lvl5pPr lvl="4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300"/>
            </a:lvl5pPr>
            <a:lvl6pPr lvl="5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300"/>
            </a:lvl6pPr>
            <a:lvl7pPr lvl="6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300"/>
            </a:lvl7pPr>
            <a:lvl8pPr lvl="7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300"/>
            </a:lvl8pPr>
            <a:lvl9pPr lvl="8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300"/>
            </a:lvl9pPr>
          </a:lstStyle>
          <a:p/>
        </p:txBody>
      </p:sp>
      <p:sp>
        <p:nvSpPr>
          <p:cNvPr id="22" name="Google Shape;22;p53"/>
          <p:cNvSpPr txBox="1"/>
          <p:nvPr>
            <p:ph idx="10" type="dt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3"/>
          <p:cNvSpPr txBox="1"/>
          <p:nvPr>
            <p:ph idx="11" type="ftr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3"/>
          <p:cNvSpPr txBox="1"/>
          <p:nvPr>
            <p:ph idx="12" type="sldNum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4"/>
          <p:cNvSpPr txBox="1"/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4"/>
          <p:cNvSpPr txBox="1"/>
          <p:nvPr>
            <p:ph idx="1" type="body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54"/>
          <p:cNvSpPr txBox="1"/>
          <p:nvPr>
            <p:ph idx="10" type="dt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4"/>
          <p:cNvSpPr txBox="1"/>
          <p:nvPr>
            <p:ph idx="11" type="ftr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4"/>
          <p:cNvSpPr txBox="1"/>
          <p:nvPr>
            <p:ph idx="12" type="sldNum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5"/>
          <p:cNvSpPr txBox="1"/>
          <p:nvPr>
            <p:ph type="title"/>
          </p:nvPr>
        </p:nvSpPr>
        <p:spPr>
          <a:xfrm>
            <a:off x="675878" y="1709739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87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5"/>
          <p:cNvSpPr txBox="1"/>
          <p:nvPr>
            <p:ph idx="1" type="body"/>
          </p:nvPr>
        </p:nvSpPr>
        <p:spPr>
          <a:xfrm>
            <a:off x="675878" y="4589464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195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62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463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3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3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3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3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3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3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55"/>
          <p:cNvSpPr txBox="1"/>
          <p:nvPr>
            <p:ph idx="10" type="dt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5"/>
          <p:cNvSpPr txBox="1"/>
          <p:nvPr>
            <p:ph idx="11" type="ftr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5"/>
          <p:cNvSpPr txBox="1"/>
          <p:nvPr>
            <p:ph idx="12" type="sldNum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6"/>
          <p:cNvSpPr txBox="1"/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6"/>
          <p:cNvSpPr txBox="1"/>
          <p:nvPr>
            <p:ph idx="1" type="body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56"/>
          <p:cNvSpPr txBox="1"/>
          <p:nvPr>
            <p:ph idx="2" type="body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56"/>
          <p:cNvSpPr txBox="1"/>
          <p:nvPr>
            <p:ph idx="10" type="dt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6"/>
          <p:cNvSpPr txBox="1"/>
          <p:nvPr>
            <p:ph idx="11" type="ftr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6"/>
          <p:cNvSpPr txBox="1"/>
          <p:nvPr>
            <p:ph idx="12" type="sldNum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7"/>
          <p:cNvSpPr txBox="1"/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7"/>
          <p:cNvSpPr txBox="1"/>
          <p:nvPr>
            <p:ph idx="1" type="body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1950"/>
            </a:lvl1pPr>
            <a:lvl2pPr indent="-228600" lvl="1" marL="9144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1625"/>
            </a:lvl2pPr>
            <a:lvl3pPr indent="-228600" lvl="2" marL="1371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463"/>
            </a:lvl3pPr>
            <a:lvl4pPr indent="-228600" lvl="3" marL="18288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300"/>
            </a:lvl4pPr>
            <a:lvl5pPr indent="-228600" lvl="4" marL="22860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300"/>
            </a:lvl5pPr>
            <a:lvl6pPr indent="-228600" lvl="5" marL="27432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300"/>
            </a:lvl6pPr>
            <a:lvl7pPr indent="-228600" lvl="6" marL="32004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300"/>
            </a:lvl7pPr>
            <a:lvl8pPr indent="-228600" lvl="7" marL="3657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300"/>
            </a:lvl8pPr>
            <a:lvl9pPr indent="-228600" lvl="8" marL="41148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300"/>
            </a:lvl9pPr>
          </a:lstStyle>
          <a:p/>
        </p:txBody>
      </p:sp>
      <p:sp>
        <p:nvSpPr>
          <p:cNvPr id="47" name="Google Shape;47;p57"/>
          <p:cNvSpPr txBox="1"/>
          <p:nvPr>
            <p:ph idx="2" type="body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57"/>
          <p:cNvSpPr txBox="1"/>
          <p:nvPr>
            <p:ph idx="3" type="body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1950"/>
            </a:lvl1pPr>
            <a:lvl2pPr indent="-228600" lvl="1" marL="9144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1625"/>
            </a:lvl2pPr>
            <a:lvl3pPr indent="-228600" lvl="2" marL="1371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463"/>
            </a:lvl3pPr>
            <a:lvl4pPr indent="-228600" lvl="3" marL="18288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300"/>
            </a:lvl4pPr>
            <a:lvl5pPr indent="-228600" lvl="4" marL="22860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300"/>
            </a:lvl5pPr>
            <a:lvl6pPr indent="-228600" lvl="5" marL="27432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300"/>
            </a:lvl6pPr>
            <a:lvl7pPr indent="-228600" lvl="6" marL="32004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300"/>
            </a:lvl7pPr>
            <a:lvl8pPr indent="-228600" lvl="7" marL="3657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300"/>
            </a:lvl8pPr>
            <a:lvl9pPr indent="-228600" lvl="8" marL="41148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300"/>
            </a:lvl9pPr>
          </a:lstStyle>
          <a:p/>
        </p:txBody>
      </p:sp>
      <p:sp>
        <p:nvSpPr>
          <p:cNvPr id="49" name="Google Shape;49;p57"/>
          <p:cNvSpPr txBox="1"/>
          <p:nvPr>
            <p:ph idx="4" type="body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57"/>
          <p:cNvSpPr txBox="1"/>
          <p:nvPr>
            <p:ph idx="10" type="dt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57"/>
          <p:cNvSpPr txBox="1"/>
          <p:nvPr>
            <p:ph idx="11" type="ftr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57"/>
          <p:cNvSpPr txBox="1"/>
          <p:nvPr>
            <p:ph idx="12" type="sldNum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58"/>
          <p:cNvSpPr txBox="1"/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58"/>
          <p:cNvSpPr txBox="1"/>
          <p:nvPr>
            <p:ph idx="10" type="dt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58"/>
          <p:cNvSpPr txBox="1"/>
          <p:nvPr>
            <p:ph idx="11" type="ftr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58"/>
          <p:cNvSpPr txBox="1"/>
          <p:nvPr>
            <p:ph idx="12" type="sldNum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9"/>
          <p:cNvSpPr txBox="1"/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59"/>
          <p:cNvSpPr txBox="1"/>
          <p:nvPr>
            <p:ph idx="1" type="body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2600"/>
            </a:lvl1pPr>
            <a:lvl2pPr indent="-406400" lvl="1" marL="9144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275"/>
            </a:lvl2pPr>
            <a:lvl3pPr indent="-381000" lvl="2" marL="1371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950"/>
            </a:lvl3pPr>
            <a:lvl4pPr indent="-355600" lvl="3" marL="18288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625"/>
            </a:lvl4pPr>
            <a:lvl5pPr indent="-355600" lvl="4" marL="22860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625"/>
            </a:lvl5pPr>
            <a:lvl6pPr indent="-355600" lvl="5" marL="27432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625"/>
            </a:lvl6pPr>
            <a:lvl7pPr indent="-355600" lvl="6" marL="32004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625"/>
            </a:lvl7pPr>
            <a:lvl8pPr indent="-355600" lvl="7" marL="3657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625"/>
            </a:lvl8pPr>
            <a:lvl9pPr indent="-355600" lvl="8" marL="41148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625"/>
            </a:lvl9pPr>
          </a:lstStyle>
          <a:p/>
        </p:txBody>
      </p:sp>
      <p:sp>
        <p:nvSpPr>
          <p:cNvPr id="61" name="Google Shape;61;p59"/>
          <p:cNvSpPr txBox="1"/>
          <p:nvPr>
            <p:ph idx="2" type="body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300"/>
            </a:lvl1pPr>
            <a:lvl2pPr indent="-228600" lvl="1" marL="9144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138"/>
            </a:lvl2pPr>
            <a:lvl3pPr indent="-228600" lvl="2" marL="1371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75"/>
            </a:lvl3pPr>
            <a:lvl4pPr indent="-228600" lvl="3" marL="18288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13"/>
            </a:lvl4pPr>
            <a:lvl5pPr indent="-228600" lvl="4" marL="22860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13"/>
            </a:lvl5pPr>
            <a:lvl6pPr indent="-228600" lvl="5" marL="27432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13"/>
            </a:lvl6pPr>
            <a:lvl7pPr indent="-228600" lvl="6" marL="32004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13"/>
            </a:lvl7pPr>
            <a:lvl8pPr indent="-228600" lvl="7" marL="3657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13"/>
            </a:lvl8pPr>
            <a:lvl9pPr indent="-228600" lvl="8" marL="41148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13"/>
            </a:lvl9pPr>
          </a:lstStyle>
          <a:p/>
        </p:txBody>
      </p:sp>
      <p:sp>
        <p:nvSpPr>
          <p:cNvPr id="62" name="Google Shape;62;p59"/>
          <p:cNvSpPr txBox="1"/>
          <p:nvPr>
            <p:ph idx="10" type="dt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59"/>
          <p:cNvSpPr txBox="1"/>
          <p:nvPr>
            <p:ph idx="11" type="ftr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9"/>
          <p:cNvSpPr txBox="1"/>
          <p:nvPr>
            <p:ph idx="12" type="sldNum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60"/>
          <p:cNvSpPr txBox="1"/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60"/>
          <p:cNvSpPr/>
          <p:nvPr>
            <p:ph idx="2" type="pic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60"/>
          <p:cNvSpPr txBox="1"/>
          <p:nvPr>
            <p:ph idx="1" type="body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300"/>
            </a:lvl1pPr>
            <a:lvl2pPr indent="-228600" lvl="1" marL="9144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138"/>
            </a:lvl2pPr>
            <a:lvl3pPr indent="-228600" lvl="2" marL="1371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75"/>
            </a:lvl3pPr>
            <a:lvl4pPr indent="-228600" lvl="3" marL="18288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13"/>
            </a:lvl4pPr>
            <a:lvl5pPr indent="-228600" lvl="4" marL="22860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13"/>
            </a:lvl5pPr>
            <a:lvl6pPr indent="-228600" lvl="5" marL="27432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13"/>
            </a:lvl6pPr>
            <a:lvl7pPr indent="-228600" lvl="6" marL="32004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13"/>
            </a:lvl7pPr>
            <a:lvl8pPr indent="-228600" lvl="7" marL="3657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13"/>
            </a:lvl8pPr>
            <a:lvl9pPr indent="-228600" lvl="8" marL="41148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13"/>
            </a:lvl9pPr>
          </a:lstStyle>
          <a:p/>
        </p:txBody>
      </p:sp>
      <p:sp>
        <p:nvSpPr>
          <p:cNvPr id="69" name="Google Shape;69;p60"/>
          <p:cNvSpPr txBox="1"/>
          <p:nvPr>
            <p:ph idx="10" type="dt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60"/>
          <p:cNvSpPr txBox="1"/>
          <p:nvPr>
            <p:ph idx="11" type="ftr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60"/>
          <p:cNvSpPr txBox="1"/>
          <p:nvPr>
            <p:ph idx="12" type="sldNum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1"/>
          <p:cNvSpPr txBox="1"/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51"/>
          <p:cNvSpPr txBox="1"/>
          <p:nvPr>
            <p:ph idx="1" type="body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51"/>
          <p:cNvSpPr txBox="1"/>
          <p:nvPr>
            <p:ph idx="10" type="dt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51"/>
          <p:cNvSpPr txBox="1"/>
          <p:nvPr>
            <p:ph idx="11" type="ftr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51"/>
          <p:cNvSpPr txBox="1"/>
          <p:nvPr>
            <p:ph idx="12" type="sldNum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9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worldometers.info/img/flags/za-flag.gif" TargetMode="External"/><Relationship Id="rId4" Type="http://schemas.openxmlformats.org/officeDocument/2006/relationships/image" Target="../media/image6.gif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www.worldometers.info/img/flags/ei-flag.gif" TargetMode="External"/><Relationship Id="rId4" Type="http://schemas.openxmlformats.org/officeDocument/2006/relationships/image" Target="../media/image18.gif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ww.worldometers.info/img/flags/tu-flag.gif" TargetMode="External"/><Relationship Id="rId4" Type="http://schemas.openxmlformats.org/officeDocument/2006/relationships/image" Target="../media/image8.gif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www.worldometers.info/img/flags/ao-flag.gif" TargetMode="External"/><Relationship Id="rId4" Type="http://schemas.openxmlformats.org/officeDocument/2006/relationships/image" Target="../media/image26.gif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www.worldometers.info/img/flags/bn-flag.gif" TargetMode="External"/><Relationship Id="rId4" Type="http://schemas.openxmlformats.org/officeDocument/2006/relationships/image" Target="../media/image27.gif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www.worldometers.info/img/flags/cu-flag.gif" TargetMode="External"/><Relationship Id="rId4" Type="http://schemas.openxmlformats.org/officeDocument/2006/relationships/image" Target="../media/image28.gif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www.worldometers.info/img/flags/ir-flag.gif" TargetMode="External"/><Relationship Id="rId4" Type="http://schemas.openxmlformats.org/officeDocument/2006/relationships/image" Target="../media/image11.gif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www.worldometers.info/img/flags/za-flag.gif" TargetMode="External"/><Relationship Id="rId4" Type="http://schemas.openxmlformats.org/officeDocument/2006/relationships/image" Target="../media/image6.gif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s://www.worldometers.info/img/flags/tu-flag.gif" TargetMode="External"/><Relationship Id="rId4" Type="http://schemas.openxmlformats.org/officeDocument/2006/relationships/image" Target="../media/image8.gif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s://www.worldometers.info/img/flags/us-flag.gif" TargetMode="External"/><Relationship Id="rId4" Type="http://schemas.openxmlformats.org/officeDocument/2006/relationships/image" Target="../media/image5.gif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worldometers.info/img/flags/cd-flag.gif" TargetMode="External"/><Relationship Id="rId4" Type="http://schemas.openxmlformats.org/officeDocument/2006/relationships/image" Target="../media/image2.gif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hyperlink" Target="https://www.worldometers.info/img/flags/in-flag.gif" TargetMode="External"/><Relationship Id="rId4" Type="http://schemas.openxmlformats.org/officeDocument/2006/relationships/image" Target="../media/image14.gif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Relationship Id="rId3" Type="http://schemas.openxmlformats.org/officeDocument/2006/relationships/hyperlink" Target="https://www.worldometers.info/img/flags/mx-flag.gif" TargetMode="External"/><Relationship Id="rId4" Type="http://schemas.openxmlformats.org/officeDocument/2006/relationships/image" Target="../media/image13.gif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Relationship Id="rId3" Type="http://schemas.openxmlformats.org/officeDocument/2006/relationships/hyperlink" Target="https://www.worldometers.info/img/flags/us-flag.gif" TargetMode="External"/><Relationship Id="rId4" Type="http://schemas.openxmlformats.org/officeDocument/2006/relationships/image" Target="../media/image5.gif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Relationship Id="rId3" Type="http://schemas.openxmlformats.org/officeDocument/2006/relationships/hyperlink" Target="https://www.worldometers.info/img/flags/uk-flag.gif" TargetMode="External"/><Relationship Id="rId4" Type="http://schemas.openxmlformats.org/officeDocument/2006/relationships/image" Target="../media/image20.gif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Relationship Id="rId3" Type="http://schemas.openxmlformats.org/officeDocument/2006/relationships/hyperlink" Target="https://www.worldometers.info/img/flags/ec-flag.gif" TargetMode="External"/><Relationship Id="rId4" Type="http://schemas.openxmlformats.org/officeDocument/2006/relationships/image" Target="../media/image16.gif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Relationship Id="rId3" Type="http://schemas.openxmlformats.org/officeDocument/2006/relationships/hyperlink" Target="https://www.worldometers.info/img/flags/gm-flag.gif" TargetMode="External"/><Relationship Id="rId4" Type="http://schemas.openxmlformats.org/officeDocument/2006/relationships/image" Target="../media/image29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worldometers.info/img/flags/ug-flag.gif" TargetMode="External"/><Relationship Id="rId4" Type="http://schemas.openxmlformats.org/officeDocument/2006/relationships/image" Target="../media/image4.gif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<Relationship Id="rId3" Type="http://schemas.openxmlformats.org/officeDocument/2006/relationships/hyperlink" Target="https://www.worldometers.info/img/flags/uk-flag.gif" TargetMode="External"/><Relationship Id="rId4" Type="http://schemas.openxmlformats.org/officeDocument/2006/relationships/image" Target="../media/image20.gif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<Relationship Id="rId3" Type="http://schemas.openxmlformats.org/officeDocument/2006/relationships/hyperlink" Target="https://www.worldometers.info/img/flags/et-flag.gif" TargetMode="External"/><Relationship Id="rId4" Type="http://schemas.openxmlformats.org/officeDocument/2006/relationships/image" Target="../media/image19.gif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5.xml"/><Relationship Id="rId3" Type="http://schemas.openxmlformats.org/officeDocument/2006/relationships/hyperlink" Target="https://www.worldometers.info/img/flags/ez-flag.gif" TargetMode="External"/><Relationship Id="rId4" Type="http://schemas.openxmlformats.org/officeDocument/2006/relationships/image" Target="../media/image17.gif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6.xml"/><Relationship Id="rId3" Type="http://schemas.openxmlformats.org/officeDocument/2006/relationships/hyperlink" Target="https://www.worldometers.info/img/flags/sg-flag.gif" TargetMode="External"/><Relationship Id="rId4" Type="http://schemas.openxmlformats.org/officeDocument/2006/relationships/image" Target="../media/image23.gif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7.xml"/><Relationship Id="rId3" Type="http://schemas.openxmlformats.org/officeDocument/2006/relationships/hyperlink" Target="https://www.worldometers.info/img/flags/mx-flag.gif" TargetMode="External"/><Relationship Id="rId4" Type="http://schemas.openxmlformats.org/officeDocument/2006/relationships/image" Target="../media/image13.gif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8.xml"/><Relationship Id="rId3" Type="http://schemas.openxmlformats.org/officeDocument/2006/relationships/hyperlink" Target="https://www.worldometers.info/img/flags/us-flag.gif" TargetMode="External"/><Relationship Id="rId4" Type="http://schemas.openxmlformats.org/officeDocument/2006/relationships/image" Target="../media/image5.gif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9.xml"/><Relationship Id="rId3" Type="http://schemas.openxmlformats.org/officeDocument/2006/relationships/hyperlink" Target="https://www.worldometers.info/img/flags/bc-flag.gif" TargetMode="External"/><Relationship Id="rId4" Type="http://schemas.openxmlformats.org/officeDocument/2006/relationships/image" Target="../media/image30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worldometers.info/img/flags/us-flag.gif" TargetMode="External"/><Relationship Id="rId4" Type="http://schemas.openxmlformats.org/officeDocument/2006/relationships/image" Target="../media/image5.gif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0.xml"/><Relationship Id="rId3" Type="http://schemas.openxmlformats.org/officeDocument/2006/relationships/hyperlink" Target="https://www.worldometers.info/img/flags/ag-flag.gif" TargetMode="External"/><Relationship Id="rId4" Type="http://schemas.openxmlformats.org/officeDocument/2006/relationships/image" Target="../media/image21.gif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worldometers.info/img/flags/zi-flag.gif" TargetMode="External"/><Relationship Id="rId4" Type="http://schemas.openxmlformats.org/officeDocument/2006/relationships/image" Target="../media/image15.gif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worldometers.info/img/flags/af-flag.gif" TargetMode="External"/><Relationship Id="rId4" Type="http://schemas.openxmlformats.org/officeDocument/2006/relationships/image" Target="../media/image3.gif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worldometers.info/img/flags/af-flag.gif" TargetMode="External"/><Relationship Id="rId4" Type="http://schemas.openxmlformats.org/officeDocument/2006/relationships/image" Target="../media/image3.gif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worldometers.info/img/flags/ym-flag.gif" TargetMode="Externa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143137" y="792891"/>
            <a:ext cx="9617454" cy="5234730"/>
          </a:xfrm>
          <a:prstGeom prst="round2DiagRect">
            <a:avLst>
              <a:gd fmla="val 16667" name="adj1"/>
              <a:gd fmla="val 0" name="adj2"/>
            </a:avLst>
          </a:prstGeom>
          <a:noFill/>
          <a:ln cap="flat" cmpd="sng" w="76200">
            <a:solidFill>
              <a:srgbClr val="A21C5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408963" y="1057544"/>
            <a:ext cx="9085802" cy="30011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408962" y="1088746"/>
            <a:ext cx="9085800" cy="49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Cambodia      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Meaning: When strong countries or strong people fight, everyone     gets hurt.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ELEPHANTS BATTLE, THE ANTS ________________________.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RUN LIKE CRAZY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BET ON WHO WILL WIN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PERISH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TICKLE THEIR FEET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408957" y="1774453"/>
            <a:ext cx="8644500" cy="882300"/>
          </a:xfrm>
          <a:prstGeom prst="roundRect">
            <a:avLst>
              <a:gd fmla="val 16667" name="adj"/>
            </a:avLst>
          </a:prstGeom>
          <a:solidFill>
            <a:srgbClr val="F9F90F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1*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3" name="Google Shape;9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10696" y="906391"/>
            <a:ext cx="1261542" cy="7412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0"/>
          <p:cNvSpPr/>
          <p:nvPr/>
        </p:nvSpPr>
        <p:spPr>
          <a:xfrm>
            <a:off x="174950" y="873727"/>
            <a:ext cx="9556109" cy="5841338"/>
          </a:xfrm>
          <a:custGeom>
            <a:rect b="b" l="l" r="r" t="t"/>
            <a:pathLst>
              <a:path extrusionOk="0" h="6526635" w="11761365">
                <a:moveTo>
                  <a:pt x="0" y="0"/>
                </a:moveTo>
                <a:cubicBezTo>
                  <a:pt x="2834580" y="-90509"/>
                  <a:pt x="6839944" y="52478"/>
                  <a:pt x="11761365" y="0"/>
                </a:cubicBezTo>
                <a:cubicBezTo>
                  <a:pt x="11701400" y="2559990"/>
                  <a:pt x="11707087" y="3843505"/>
                  <a:pt x="11761365" y="6526635"/>
                </a:cubicBezTo>
                <a:cubicBezTo>
                  <a:pt x="7077873" y="6549459"/>
                  <a:pt x="2974824" y="6516897"/>
                  <a:pt x="0" y="6526635"/>
                </a:cubicBezTo>
                <a:cubicBezTo>
                  <a:pt x="-48029" y="5295565"/>
                  <a:pt x="-113557" y="2979180"/>
                  <a:pt x="0" y="0"/>
                </a:cubicBezTo>
                <a:close/>
              </a:path>
            </a:pathLst>
          </a:custGeom>
          <a:noFill/>
          <a:ln cap="flat" cmpd="sng" w="76200">
            <a:solidFill>
              <a:srgbClr val="00C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0"/>
          <p:cNvSpPr txBox="1"/>
          <p:nvPr/>
        </p:nvSpPr>
        <p:spPr>
          <a:xfrm>
            <a:off x="311267" y="1195038"/>
            <a:ext cx="9283500" cy="49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Bahá’í Proverb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Meaning: Arguing is never the right solution to a problem.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TWO PEOPLE ARGUE, BOTH ARE _________________________.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</a:t>
            </a: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MARRIED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 SISTERS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 GROUNDED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 WRONG</a:t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0"/>
          <p:cNvSpPr/>
          <p:nvPr/>
        </p:nvSpPr>
        <p:spPr>
          <a:xfrm>
            <a:off x="392916" y="1851748"/>
            <a:ext cx="7876800" cy="53670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D63E3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0"/>
          <p:cNvSpPr txBox="1"/>
          <p:nvPr/>
        </p:nvSpPr>
        <p:spPr>
          <a:xfrm>
            <a:off x="8857891" y="1173726"/>
            <a:ext cx="736842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10*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1"/>
          <p:cNvSpPr/>
          <p:nvPr/>
        </p:nvSpPr>
        <p:spPr>
          <a:xfrm>
            <a:off x="376370" y="846733"/>
            <a:ext cx="9355072" cy="5008295"/>
          </a:xfrm>
          <a:custGeom>
            <a:rect b="b" l="l" r="r" t="t"/>
            <a:pathLst>
              <a:path extrusionOk="0" fill="none" h="6273847" w="11260572">
                <a:moveTo>
                  <a:pt x="0" y="0"/>
                </a:moveTo>
                <a:cubicBezTo>
                  <a:pt x="5558341" y="55998"/>
                  <a:pt x="9537035" y="-125664"/>
                  <a:pt x="11260572" y="0"/>
                </a:cubicBezTo>
                <a:cubicBezTo>
                  <a:pt x="11271750" y="1321187"/>
                  <a:pt x="11220102" y="3270205"/>
                  <a:pt x="11260572" y="6273847"/>
                </a:cubicBezTo>
                <a:cubicBezTo>
                  <a:pt x="7774723" y="6228818"/>
                  <a:pt x="4963675" y="6423095"/>
                  <a:pt x="0" y="6273847"/>
                </a:cubicBezTo>
                <a:cubicBezTo>
                  <a:pt x="136205" y="3989263"/>
                  <a:pt x="-147980" y="1575623"/>
                  <a:pt x="0" y="0"/>
                </a:cubicBezTo>
                <a:close/>
              </a:path>
              <a:path extrusionOk="0" h="6273847" w="11260572">
                <a:moveTo>
                  <a:pt x="0" y="0"/>
                </a:moveTo>
                <a:cubicBezTo>
                  <a:pt x="1663578" y="-125892"/>
                  <a:pt x="6623860" y="5873"/>
                  <a:pt x="11260572" y="0"/>
                </a:cubicBezTo>
                <a:cubicBezTo>
                  <a:pt x="11212091" y="1387941"/>
                  <a:pt x="11244957" y="4675957"/>
                  <a:pt x="11260572" y="6273847"/>
                </a:cubicBezTo>
                <a:cubicBezTo>
                  <a:pt x="8679418" y="6218275"/>
                  <a:pt x="5007625" y="6413243"/>
                  <a:pt x="0" y="6273847"/>
                </a:cubicBezTo>
                <a:cubicBezTo>
                  <a:pt x="-72915" y="3825472"/>
                  <a:pt x="-50120" y="679261"/>
                  <a:pt x="0" y="0"/>
                </a:cubicBezTo>
                <a:close/>
              </a:path>
            </a:pathLst>
          </a:custGeom>
          <a:solidFill>
            <a:schemeClr val="lt1"/>
          </a:solidFill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11"/>
          <p:cNvSpPr txBox="1"/>
          <p:nvPr/>
        </p:nvSpPr>
        <p:spPr>
          <a:xfrm>
            <a:off x="888085" y="846741"/>
            <a:ext cx="6140700" cy="49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Hindu Proverb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381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D.  Meaning: Making other people happy gives you real happiness.</a:t>
            </a:r>
            <a:endParaRPr b="1" i="0" sz="2275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381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TRUE HAPPINESS COMES FROM  _____________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1381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A.  MAKING CHEESECAKE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B.  MAKING OTHERS OBEY YOU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C.  MAKING MONEY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1381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D.  MAKING OTHERS HAPPY</a:t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381"/>
              </a:spcBef>
              <a:spcAft>
                <a:spcPts val="0"/>
              </a:spcAft>
              <a:buNone/>
            </a:pPr>
            <a:br>
              <a:rPr b="0" i="0" lang="en-US" sz="14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11"/>
          <p:cNvSpPr/>
          <p:nvPr/>
        </p:nvSpPr>
        <p:spPr>
          <a:xfrm>
            <a:off x="724763" y="1386259"/>
            <a:ext cx="5848200" cy="770400"/>
          </a:xfrm>
          <a:prstGeom prst="snip2SameRect">
            <a:avLst>
              <a:gd fmla="val 16667" name="adj1"/>
              <a:gd fmla="val 0" name="adj2"/>
            </a:avLst>
          </a:prstGeom>
          <a:solidFill>
            <a:srgbClr val="FFC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11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2"/>
          <p:cNvSpPr/>
          <p:nvPr/>
        </p:nvSpPr>
        <p:spPr>
          <a:xfrm>
            <a:off x="138593" y="840604"/>
            <a:ext cx="9628814" cy="5255179"/>
          </a:xfrm>
          <a:prstGeom prst="flowChartProcess">
            <a:avLst/>
          </a:prstGeom>
          <a:noFill/>
          <a:ln cap="flat" cmpd="sng" w="76200">
            <a:solidFill>
              <a:srgbClr val="C00000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12"/>
          <p:cNvSpPr txBox="1"/>
          <p:nvPr/>
        </p:nvSpPr>
        <p:spPr>
          <a:xfrm>
            <a:off x="318408" y="1054214"/>
            <a:ext cx="9326700" cy="42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Zambia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Meaning: Never give up and something good will happen.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SHE WHO KEEPS ON TRYING, GETS THE REWARD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SHE WHO KEEPS ON TRYING, WILL NEED TO TAKE A LONG NAP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SHE WHO KEEPS ON CRYING, WILL QUICKLY RUN OUT OF TISSUES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SHE WHO KEEPS ON TRYING, BECOMES GOOD AT TRYING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12"/>
          <p:cNvSpPr/>
          <p:nvPr/>
        </p:nvSpPr>
        <p:spPr>
          <a:xfrm>
            <a:off x="138592" y="1598799"/>
            <a:ext cx="7721400" cy="10614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D966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2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2" name="Google Shape;192;p12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29203" y="979717"/>
            <a:ext cx="928688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3"/>
          <p:cNvSpPr/>
          <p:nvPr/>
        </p:nvSpPr>
        <p:spPr>
          <a:xfrm>
            <a:off x="84065" y="820155"/>
            <a:ext cx="9737871" cy="5261995"/>
          </a:xfrm>
          <a:prstGeom prst="roundRect">
            <a:avLst>
              <a:gd fmla="val 16667" name="adj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3"/>
          <p:cNvSpPr txBox="1"/>
          <p:nvPr/>
        </p:nvSpPr>
        <p:spPr>
          <a:xfrm>
            <a:off x="365760" y="1168717"/>
            <a:ext cx="9456300" cy="4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Hindu Proverb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Meaning: No acts of violence in a family or with anyone are acceptable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3062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75"/>
              <a:buFont typeface="Calibri"/>
              <a:buAutoNum type="alphaUcPeriod"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NEVER TICKLE YOUR WIFE WITH A FLOWER, USE A FEATHER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  NEVER TICKLE A FLOWER AND EXPECT LAUGHTER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  NEVER TICKLE YOUR NEIGHBOR’S WIFE IF YOUR NEIGHBOR IS MUCH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BIGGER THAN YOU ARE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  NEVER STRIKE YOUR WIFE, EVEN WITH A FLOWER  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13"/>
          <p:cNvSpPr/>
          <p:nvPr/>
        </p:nvSpPr>
        <p:spPr>
          <a:xfrm>
            <a:off x="492360" y="1821130"/>
            <a:ext cx="9203100" cy="59910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FFC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13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4"/>
          <p:cNvSpPr/>
          <p:nvPr/>
        </p:nvSpPr>
        <p:spPr>
          <a:xfrm>
            <a:off x="122689" y="779259"/>
            <a:ext cx="9685614" cy="5316523"/>
          </a:xfrm>
          <a:prstGeom prst="round1Rect">
            <a:avLst>
              <a:gd fmla="val 16667" name="adj"/>
            </a:avLst>
          </a:prstGeom>
          <a:noFill/>
          <a:ln cap="flat" cmpd="sng" w="12700">
            <a:solidFill>
              <a:srgbClr val="54813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14"/>
          <p:cNvSpPr txBox="1"/>
          <p:nvPr/>
        </p:nvSpPr>
        <p:spPr>
          <a:xfrm>
            <a:off x="359492" y="1218125"/>
            <a:ext cx="9227100" cy="4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Ireland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Meaning: We come alive when we are close to others.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IT IS IN THE SHELTER OF THE TREES THAT WE FIND MUSHROOMS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IT IS IN THE SHELTER OF EACH OTHER THAT WE LIVE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IT IS IN THE SHELTER OF EACH OTHER THAT WE GET ANNOYED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IT IS IN THE SHELTER OF OUR DOGS THAT WE GET  FLEAS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4"/>
          <p:cNvSpPr/>
          <p:nvPr/>
        </p:nvSpPr>
        <p:spPr>
          <a:xfrm>
            <a:off x="122698" y="1576643"/>
            <a:ext cx="7597200" cy="11505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7F6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14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9" name="Google Shape;209;p1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10801" y="957518"/>
            <a:ext cx="928688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5"/>
          <p:cNvSpPr/>
          <p:nvPr/>
        </p:nvSpPr>
        <p:spPr>
          <a:xfrm>
            <a:off x="206028" y="892668"/>
            <a:ext cx="9558458" cy="5138218"/>
          </a:xfrm>
          <a:prstGeom prst="roundRect">
            <a:avLst>
              <a:gd fmla="val 16667" name="adj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15"/>
          <p:cNvSpPr txBox="1"/>
          <p:nvPr/>
        </p:nvSpPr>
        <p:spPr>
          <a:xfrm>
            <a:off x="626865" y="1135288"/>
            <a:ext cx="9073200" cy="48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*Proverb from Turkey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7908" lvl="0" marL="417908" marR="0" rtl="0" algn="l">
              <a:lnSpc>
                <a:spcPct val="100000"/>
              </a:lnSpc>
              <a:spcBef>
                <a:spcPts val="1381"/>
              </a:spcBef>
              <a:spcAft>
                <a:spcPts val="0"/>
              </a:spcAft>
              <a:buClr>
                <a:srgbClr val="281B13"/>
              </a:buClr>
              <a:buSzPts val="2800"/>
              <a:buFont typeface="Calibri"/>
              <a:buAutoNum type="alphaUcPeriod" startAt="4"/>
            </a:pPr>
            <a:r>
              <a:rPr b="1" i="0" lang="en-US" sz="2275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Meaning: There are times when we only have one chance to get something right</a:t>
            </a:r>
            <a:r>
              <a:rPr b="0" i="0" lang="en-US" sz="1463" u="none" cap="none" strike="noStrike">
                <a:solidFill>
                  <a:srgbClr val="281B13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1463" u="none" cap="none" strike="noStrike">
              <a:solidFill>
                <a:srgbClr val="281B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1381"/>
              </a:spcBef>
              <a:spcAft>
                <a:spcPts val="0"/>
              </a:spcAft>
              <a:buNone/>
            </a:pPr>
            <a:r>
              <a:t/>
            </a:r>
            <a:endParaRPr sz="1463">
              <a:solidFill>
                <a:srgbClr val="281B13"/>
              </a:solidFill>
            </a:endParaRPr>
          </a:p>
          <a:p>
            <a:pPr indent="-373062" lvl="0" marL="457200" marR="0" rtl="0" algn="l">
              <a:lnSpc>
                <a:spcPct val="100000"/>
              </a:lnSpc>
              <a:spcBef>
                <a:spcPts val="1381"/>
              </a:spcBef>
              <a:spcAft>
                <a:spcPts val="0"/>
              </a:spcAft>
              <a:buClr>
                <a:srgbClr val="281B13"/>
              </a:buClr>
              <a:buSzPts val="2275"/>
              <a:buFont typeface="Calibri"/>
              <a:buAutoNum type="alphaUcPeriod"/>
            </a:pPr>
            <a:r>
              <a:rPr b="1" i="0" lang="en-US" sz="2275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MEASURE WITH YOUR EYES CLOSED. THEN CUT AND DON’T WORRY ABOUT IT</a:t>
            </a:r>
            <a:endParaRPr b="1" i="0" sz="2275" u="none" cap="none" strike="noStrike">
              <a:solidFill>
                <a:srgbClr val="281B1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3062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81B13"/>
              </a:buClr>
              <a:buSzPts val="2275"/>
              <a:buFont typeface="Calibri"/>
              <a:buAutoNum type="alphaUcPeriod"/>
            </a:pPr>
            <a:r>
              <a:rPr b="1" i="0" lang="en-US" sz="2275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 MEASURE TWICE. USE MODERATION AND DON’T GET CARRIED AWAY</a:t>
            </a:r>
            <a:endParaRPr b="1" i="0" sz="2275" u="none" cap="none" strike="noStrike">
              <a:solidFill>
                <a:srgbClr val="281B1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381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 DO NOT PLAY WITH SHARP OBJECTS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381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 MEASURE A THOUSAND TIMES AND CUT ONCE</a:t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381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   </a:t>
            </a:r>
            <a:br>
              <a:rPr b="0" i="0" lang="en-US" sz="14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5"/>
          <p:cNvSpPr txBox="1"/>
          <p:nvPr/>
        </p:nvSpPr>
        <p:spPr>
          <a:xfrm>
            <a:off x="8737403" y="1167491"/>
            <a:ext cx="698727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15*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5"/>
          <p:cNvSpPr/>
          <p:nvPr/>
        </p:nvSpPr>
        <p:spPr>
          <a:xfrm>
            <a:off x="420600" y="1592575"/>
            <a:ext cx="9064800" cy="996600"/>
          </a:xfrm>
          <a:prstGeom prst="rect">
            <a:avLst/>
          </a:prstGeom>
          <a:solidFill>
            <a:srgbClr val="11E1F7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8" name="Google Shape;218;p15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44201" y="949177"/>
            <a:ext cx="928688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6"/>
          <p:cNvSpPr/>
          <p:nvPr/>
        </p:nvSpPr>
        <p:spPr>
          <a:xfrm>
            <a:off x="197666" y="731547"/>
            <a:ext cx="9603822" cy="5411948"/>
          </a:xfrm>
          <a:prstGeom prst="flowChartAlternateProcess">
            <a:avLst/>
          </a:prstGeom>
          <a:noFill/>
          <a:ln cap="flat" cmpd="sng" w="76200">
            <a:solidFill>
              <a:srgbClr val="00B050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16"/>
          <p:cNvSpPr txBox="1"/>
          <p:nvPr/>
        </p:nvSpPr>
        <p:spPr>
          <a:xfrm>
            <a:off x="197665" y="1087827"/>
            <a:ext cx="10064400" cy="55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Angola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A.  Meaning: When you are old and you look back on your life you will better understand the experiences you have had.</a:t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A.  THE REAL JOURNEY OF DISCOVERY BEGINS IN OLD AGE </a:t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B.   WHO WANTS TO TAKE A TRIP WITH AN OLD PERSON?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C.   THE JOURNEY OF DISCOVERY BEGINS WHEN YOU CAN WALK BY YOURSELF</a:t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D.   THE REAL JOURNEY OF DISCOVERY WHEN YOU WAKE UP IN THE MORNING</a:t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381"/>
              </a:spcBef>
              <a:spcAft>
                <a:spcPts val="0"/>
              </a:spcAft>
              <a:buNone/>
            </a:pPr>
            <a:br>
              <a:rPr b="0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16"/>
          <p:cNvSpPr/>
          <p:nvPr/>
        </p:nvSpPr>
        <p:spPr>
          <a:xfrm>
            <a:off x="197665" y="1701266"/>
            <a:ext cx="9281100" cy="995100"/>
          </a:xfrm>
          <a:prstGeom prst="roundRect">
            <a:avLst>
              <a:gd fmla="val 16667" name="adj"/>
            </a:avLst>
          </a:prstGeom>
          <a:solidFill>
            <a:srgbClr val="FF00FF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16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7" name="Google Shape;227;p16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31931" y="927256"/>
            <a:ext cx="928688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7"/>
          <p:cNvSpPr/>
          <p:nvPr/>
        </p:nvSpPr>
        <p:spPr>
          <a:xfrm>
            <a:off x="181565" y="1098848"/>
            <a:ext cx="9389165" cy="5028372"/>
          </a:xfrm>
          <a:prstGeom prst="rect">
            <a:avLst/>
          </a:prstGeom>
          <a:solidFill>
            <a:schemeClr val="lt1"/>
          </a:solidFill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17"/>
          <p:cNvSpPr txBox="1"/>
          <p:nvPr/>
        </p:nvSpPr>
        <p:spPr>
          <a:xfrm>
            <a:off x="238562" y="1215487"/>
            <a:ext cx="9208500" cy="79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Benin: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C.  Meaning: Unkind words can feel like a physical injury. You can not take back words once you have said them. Think before speaking.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1381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A.  IF YOU HAVE A SPEAR YOU DON’T NEED WORDS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1381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B.  IT IS UNWISE TO PLACE YOUR LIPS ON A SPEAR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381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C.  WORDS ARE LIKE SPEARS: ONCE THEY LEAVE YOUR LIPS, THEY NEVER   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     COME BACK </a:t>
            </a:r>
            <a:endParaRPr b="1" i="0" sz="2275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D.  IF YOU HAVE LIPS THAT CAN SPEAK YOU WILL NOT NEED A SPEAR</a:t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381"/>
              </a:spcBef>
              <a:spcAft>
                <a:spcPts val="0"/>
              </a:spcAft>
              <a:buNone/>
            </a:pPr>
            <a:br>
              <a:rPr b="0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2275" u="none" cap="none" strike="noStrike">
              <a:solidFill>
                <a:srgbClr val="281B1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381"/>
              </a:spcBef>
              <a:spcAft>
                <a:spcPts val="0"/>
              </a:spcAft>
              <a:buNone/>
            </a:pPr>
            <a:br>
              <a:rPr b="0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17"/>
          <p:cNvSpPr/>
          <p:nvPr/>
        </p:nvSpPr>
        <p:spPr>
          <a:xfrm>
            <a:off x="389155" y="1970810"/>
            <a:ext cx="8907300" cy="852000"/>
          </a:xfrm>
          <a:prstGeom prst="roundRect">
            <a:avLst>
              <a:gd fmla="val 16667" name="adj"/>
            </a:avLst>
          </a:prstGeom>
          <a:solidFill>
            <a:srgbClr val="FE440A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17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6" name="Google Shape;236;p17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05526" y="1188410"/>
            <a:ext cx="928688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8"/>
          <p:cNvSpPr/>
          <p:nvPr/>
        </p:nvSpPr>
        <p:spPr>
          <a:xfrm>
            <a:off x="468036" y="874683"/>
            <a:ext cx="9353900" cy="5255179"/>
          </a:xfrm>
          <a:prstGeom prst="round2SameRect">
            <a:avLst>
              <a:gd fmla="val 16667" name="adj1"/>
              <a:gd fmla="val 0" name="adj2"/>
            </a:avLst>
          </a:prstGeom>
          <a:noFill/>
          <a:ln cap="flat" cmpd="sng" w="76200">
            <a:solidFill>
              <a:srgbClr val="38562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18"/>
          <p:cNvSpPr txBox="1"/>
          <p:nvPr/>
        </p:nvSpPr>
        <p:spPr>
          <a:xfrm>
            <a:off x="706598" y="1465962"/>
            <a:ext cx="9031200" cy="4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Islamic Proverb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Meaning: We are STILL responsible to use our own good judgement.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TRUST IN GOD, BUT ________________ YOUR CAMEL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KISS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SMOKE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RIDE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TIE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18"/>
          <p:cNvSpPr/>
          <p:nvPr/>
        </p:nvSpPr>
        <p:spPr>
          <a:xfrm>
            <a:off x="622534" y="1979839"/>
            <a:ext cx="8915399" cy="796427"/>
          </a:xfrm>
          <a:prstGeom prst="chord">
            <a:avLst>
              <a:gd fmla="val 21599959" name="adj1"/>
              <a:gd fmla="val 16344666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18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9"/>
          <p:cNvSpPr/>
          <p:nvPr/>
        </p:nvSpPr>
        <p:spPr>
          <a:xfrm>
            <a:off x="81793" y="697466"/>
            <a:ext cx="9685614" cy="5371052"/>
          </a:xfrm>
          <a:prstGeom prst="roundRect">
            <a:avLst>
              <a:gd fmla="val 16667" name="adj"/>
            </a:avLst>
          </a:prstGeom>
          <a:noFill/>
          <a:ln cap="flat" cmpd="sng" w="762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19"/>
          <p:cNvSpPr txBox="1"/>
          <p:nvPr/>
        </p:nvSpPr>
        <p:spPr>
          <a:xfrm>
            <a:off x="463492" y="983741"/>
            <a:ext cx="8956200" cy="58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rgbClr val="33333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Proverb from Cuba: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381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D.  Meaning:  The world was created for everyone, not just for you.</a:t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1381"/>
              </a:spcBef>
              <a:spcAft>
                <a:spcPts val="0"/>
              </a:spcAft>
              <a:buNone/>
            </a:pPr>
            <a:r>
              <a:t/>
            </a:r>
            <a:endParaRPr b="1" sz="2275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1381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A.  THE WORLD WAS CREATED FOR YOU, NOT FOR THE OTHER GUY 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B.  WHEN THE SUN RISES, PUT ON SUNSCREEN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C.  WHEN THE SUN RISES, GET DRESSED AND GO TO WORK                          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1381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D.  WHEN THE SUN RISES, IT RISES FOR EVERYONE</a:t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381"/>
              </a:spcBef>
              <a:spcAft>
                <a:spcPts val="0"/>
              </a:spcAft>
              <a:buNone/>
            </a:pPr>
            <a:br>
              <a:rPr b="0" i="0" lang="en-US" sz="14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19"/>
          <p:cNvSpPr/>
          <p:nvPr/>
        </p:nvSpPr>
        <p:spPr>
          <a:xfrm>
            <a:off x="371325" y="1598811"/>
            <a:ext cx="8361600" cy="817800"/>
          </a:xfrm>
          <a:prstGeom prst="ellipse">
            <a:avLst/>
          </a:prstGeom>
          <a:solidFill>
            <a:schemeClr val="accent4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19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3" name="Google Shape;253;p19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04225" y="983741"/>
            <a:ext cx="928688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/>
          <p:nvPr/>
        </p:nvSpPr>
        <p:spPr>
          <a:xfrm>
            <a:off x="542768" y="1346088"/>
            <a:ext cx="9059020" cy="486897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520901" y="978587"/>
            <a:ext cx="8762700" cy="4454400"/>
          </a:xfrm>
          <a:prstGeom prst="rect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FIND THE REAL PROVERB: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B.  Meaning: Take advantage of your opportunities because they may not always be there</a:t>
            </a:r>
            <a:endParaRPr b="1" i="0" sz="2275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A. "A CLUMSY FARMER MAKES THE MILKING COWS NERVOUS."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 (CANADA)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B. "MAKE HAY WHEN THE SUN SHINES." (UNITED STATES)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C.   BRUSHING YOUR TEETH WITH APPLESAUCE DOES NOT KEEP THE    </a:t>
            </a:r>
            <a:endParaRPr b="1" i="0" sz="2275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75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 DOCTOR AWAY." (NEW ZEALAND)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381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595895" y="1346088"/>
            <a:ext cx="8612700" cy="872400"/>
          </a:xfrm>
          <a:prstGeom prst="rect">
            <a:avLst/>
          </a:prstGeom>
          <a:solidFill>
            <a:schemeClr val="accent6"/>
          </a:solidFill>
          <a:ln cap="flat" cmpd="sng" w="12700">
            <a:solidFill>
              <a:srgbClr val="517E3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8740064" y="104120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0"/>
          <p:cNvSpPr/>
          <p:nvPr/>
        </p:nvSpPr>
        <p:spPr>
          <a:xfrm>
            <a:off x="123825" y="728068"/>
            <a:ext cx="9526786" cy="5316736"/>
          </a:xfrm>
          <a:prstGeom prst="rect">
            <a:avLst/>
          </a:prstGeom>
          <a:noFill/>
          <a:ln cap="flat" cmpd="sng" w="76200">
            <a:solidFill>
              <a:srgbClr val="C55A11"/>
            </a:solidFill>
            <a:prstDash val="lgDashDot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20"/>
          <p:cNvSpPr txBox="1"/>
          <p:nvPr/>
        </p:nvSpPr>
        <p:spPr>
          <a:xfrm>
            <a:off x="8715714" y="995247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49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20"/>
          <p:cNvSpPr txBox="1"/>
          <p:nvPr/>
        </p:nvSpPr>
        <p:spPr>
          <a:xfrm>
            <a:off x="294084" y="995246"/>
            <a:ext cx="9116700" cy="50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Iran                                                                                                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7909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lphaUcPeriod" startAt="3"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Meaning: There are different kinds of poverty. To be poor in spiritual qualities (assets) is to be the poorest of all.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3062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75"/>
              <a:buFont typeface="Calibri"/>
              <a:buAutoNum type="alphaUcPeriod"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WERE SO RICH, ALL WE HAD WAS MONEY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3062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75"/>
              <a:buFont typeface="Calibri"/>
              <a:buAutoNum type="alphaUcPeriod"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WERE SO RICH, ALL WE HAD WERE POOR RELATIVES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 WE WERE SO POOR, ALL WE HAD WAS MONEY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WE WERE SO RICH, BECAUSE ALL OF OUR FRIENDS WERE BANKERS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20"/>
          <p:cNvSpPr/>
          <p:nvPr/>
        </p:nvSpPr>
        <p:spPr>
          <a:xfrm>
            <a:off x="123814" y="1717254"/>
            <a:ext cx="8853600" cy="975000"/>
          </a:xfrm>
          <a:prstGeom prst="flowChartAlternateProcess">
            <a:avLst/>
          </a:prstGeom>
          <a:solidFill>
            <a:srgbClr val="FF00FF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20"/>
          <p:cNvSpPr/>
          <p:nvPr/>
        </p:nvSpPr>
        <p:spPr>
          <a:xfrm>
            <a:off x="8605838" y="1053108"/>
            <a:ext cx="580430" cy="425116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20"/>
          <p:cNvSpPr txBox="1"/>
          <p:nvPr/>
        </p:nvSpPr>
        <p:spPr>
          <a:xfrm>
            <a:off x="8605838" y="1053108"/>
            <a:ext cx="734446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20*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20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23133" y="934827"/>
            <a:ext cx="928688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1"/>
          <p:cNvSpPr/>
          <p:nvPr/>
        </p:nvSpPr>
        <p:spPr>
          <a:xfrm>
            <a:off x="132671" y="815043"/>
            <a:ext cx="9600656" cy="5227914"/>
          </a:xfrm>
          <a:prstGeom prst="round2DiagRect">
            <a:avLst>
              <a:gd fmla="val 16667" name="adj1"/>
              <a:gd fmla="val 0" name="adj2"/>
            </a:avLst>
          </a:prstGeom>
          <a:noFill/>
          <a:ln cap="flat" cmpd="sng" w="57150">
            <a:solidFill>
              <a:srgbClr val="7030A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21"/>
          <p:cNvSpPr txBox="1"/>
          <p:nvPr/>
        </p:nvSpPr>
        <p:spPr>
          <a:xfrm>
            <a:off x="132671" y="1199741"/>
            <a:ext cx="9600655" cy="4851359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Zambia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C. Meaning: Money can not solve your problems, but knowledge can solve problems.</a:t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YOU HAVE TO LOOK AFTER WEALTH BUT YOUR MONEY LOOKS AFTER YOU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YOU HAVE TO LOOK AFTER WEALTH BUT THE BABYSITTER LOOKS AFTER         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YOU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YOU HAVE TO LOOK AFTER WEALTH BUT KNOWLEDGE LOOKS AFTER YOU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YOU HAVE TO LOOK AFTER WEALTH BUT THE POLICE OFFICER LOOKS AFTER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YOU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21"/>
          <p:cNvSpPr/>
          <p:nvPr/>
        </p:nvSpPr>
        <p:spPr>
          <a:xfrm>
            <a:off x="132670" y="1732564"/>
            <a:ext cx="8976600" cy="6681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accent5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21"/>
          <p:cNvSpPr txBox="1"/>
          <p:nvPr/>
        </p:nvSpPr>
        <p:spPr>
          <a:xfrm>
            <a:off x="8745141" y="1104345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3" name="Google Shape;273;p21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16453" y="950162"/>
            <a:ext cx="928688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2"/>
          <p:cNvSpPr/>
          <p:nvPr/>
        </p:nvSpPr>
        <p:spPr>
          <a:xfrm>
            <a:off x="137457" y="930223"/>
            <a:ext cx="9534525" cy="5039173"/>
          </a:xfrm>
          <a:prstGeom prst="round2SameRect">
            <a:avLst>
              <a:gd fmla="val 16667" name="adj1"/>
              <a:gd fmla="val 0" name="adj2"/>
            </a:avLst>
          </a:prstGeom>
          <a:noFill/>
          <a:ln cap="flat" cmpd="sng" w="76200">
            <a:solidFill>
              <a:srgbClr val="C55A11"/>
            </a:solidFill>
            <a:prstDash val="lgDashDot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22"/>
          <p:cNvSpPr txBox="1"/>
          <p:nvPr/>
        </p:nvSpPr>
        <p:spPr>
          <a:xfrm>
            <a:off x="403284" y="1013639"/>
            <a:ext cx="9502800" cy="52026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Jewish Proverb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Meaning: True forgiveness can only come from the person who has       been hurt.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 THE INJURED PERSON CAN__________________.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TAKE LEGAL ACTION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FORGIVE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BITE YOU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TELL YOUR MOTHER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22"/>
          <p:cNvSpPr/>
          <p:nvPr/>
        </p:nvSpPr>
        <p:spPr>
          <a:xfrm>
            <a:off x="399201" y="1598842"/>
            <a:ext cx="9011038" cy="679424"/>
          </a:xfrm>
          <a:prstGeom prst="round1Rect">
            <a:avLst>
              <a:gd fmla="val 16667" name="adj"/>
            </a:avLst>
          </a:prstGeom>
          <a:solidFill>
            <a:srgbClr val="B233D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22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3"/>
          <p:cNvSpPr/>
          <p:nvPr/>
        </p:nvSpPr>
        <p:spPr>
          <a:xfrm>
            <a:off x="109057" y="731547"/>
            <a:ext cx="9617454" cy="5289259"/>
          </a:xfrm>
          <a:prstGeom prst="snip1Rect">
            <a:avLst>
              <a:gd fmla="val 16667" name="adj"/>
            </a:avLst>
          </a:prstGeom>
          <a:noFill/>
          <a:ln cap="flat" cmpd="sng" w="76200">
            <a:solidFill>
              <a:srgbClr val="FFF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23"/>
          <p:cNvSpPr txBox="1"/>
          <p:nvPr/>
        </p:nvSpPr>
        <p:spPr>
          <a:xfrm>
            <a:off x="115164" y="1083223"/>
            <a:ext cx="8742600" cy="52275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IS THE REAL PROVERB?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Meaning: Getting mad at a problem does not solve the problem.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</a:t>
            </a: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POUND THE WATER AND IT IS STILL WATER 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(SAUDI ARABIA)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TO SLEEP WITH AN ANGRY PARROT CAUSES NIGHTMARES 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(DOMINICAN REPUBLIC)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DO NOT ATTEMPT TO MAKE YOUR OWN POTATO CHIPS WITH A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NAIL CLIPPER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(UNITED STATES)     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62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23"/>
          <p:cNvSpPr/>
          <p:nvPr/>
        </p:nvSpPr>
        <p:spPr>
          <a:xfrm>
            <a:off x="109040" y="1732972"/>
            <a:ext cx="8498700" cy="541500"/>
          </a:xfrm>
          <a:prstGeom prst="round2DiagRect">
            <a:avLst>
              <a:gd fmla="val 16667" name="adj1"/>
              <a:gd fmla="val 0" name="adj2"/>
            </a:avLst>
          </a:prstGeom>
          <a:solidFill>
            <a:srgbClr val="A21C5C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highlight>
                <a:srgbClr val="0080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23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4"/>
          <p:cNvSpPr/>
          <p:nvPr/>
        </p:nvSpPr>
        <p:spPr>
          <a:xfrm>
            <a:off x="122548" y="796123"/>
            <a:ext cx="9570519" cy="5158560"/>
          </a:xfrm>
          <a:prstGeom prst="round2DiagRect">
            <a:avLst>
              <a:gd fmla="val 16667" name="adj1"/>
              <a:gd fmla="val 0" name="adj2"/>
            </a:avLst>
          </a:prstGeom>
          <a:noFill/>
          <a:ln cap="flat" cmpd="sng" w="762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24"/>
          <p:cNvSpPr txBox="1"/>
          <p:nvPr/>
        </p:nvSpPr>
        <p:spPr>
          <a:xfrm>
            <a:off x="416608" y="1177583"/>
            <a:ext cx="9026400" cy="4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Turkey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Meaning: Do not make the same mistakes over again.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MATTER HOW FAR YOU HAVE GONE ON A WRONG ROAD, _________.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BLAME THE PERSON YOU ARE DRIVING WITH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SPEED UP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TURN BACK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BEEP YOUR HORN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24"/>
          <p:cNvSpPr/>
          <p:nvPr/>
        </p:nvSpPr>
        <p:spPr>
          <a:xfrm>
            <a:off x="416608" y="1907553"/>
            <a:ext cx="8471100" cy="562500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accent4"/>
          </a:solidFill>
          <a:ln cap="flat" cmpd="sng" w="12700">
            <a:solidFill>
              <a:srgbClr val="BA8C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24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8" name="Google Shape;298;p2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74456" y="1063925"/>
            <a:ext cx="928688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5"/>
          <p:cNvSpPr txBox="1"/>
          <p:nvPr/>
        </p:nvSpPr>
        <p:spPr>
          <a:xfrm>
            <a:off x="156775" y="824984"/>
            <a:ext cx="9610500" cy="5842500"/>
          </a:xfrm>
          <a:prstGeom prst="rect">
            <a:avLst/>
          </a:prstGeom>
          <a:noFill/>
          <a:ln cap="flat" cmpd="sng" w="76200">
            <a:solidFill>
              <a:srgbClr val="00B05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37125" lIns="74275" spcFirstLastPara="1" rIns="74275" wrap="square" tIns="3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25"/>
          <p:cNvSpPr txBox="1"/>
          <p:nvPr/>
        </p:nvSpPr>
        <p:spPr>
          <a:xfrm>
            <a:off x="265836" y="1017702"/>
            <a:ext cx="9392400" cy="528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the Bible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8606" lvl="0" marL="27860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lphaUcPeriod" startAt="4"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Meaning: What you learn now will help you for your whole life.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4144" lvl="0" marL="27860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_____________________ YOU WILL FEED HIM FOR A DAY. IF YOU TEACH A MAN TO FISH, HE WILL EAT FOR HIS WHOLE LIFE.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 GIVE A MAN AN EXTRA VALUE MEAL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 GIVE A MAN AN CHICKEN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 GIVE A MAN A WHALE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 GIVE A MAN A FISH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p25"/>
          <p:cNvSpPr/>
          <p:nvPr/>
        </p:nvSpPr>
        <p:spPr>
          <a:xfrm>
            <a:off x="265815" y="1741692"/>
            <a:ext cx="8193000" cy="620400"/>
          </a:xfrm>
          <a:prstGeom prst="snip2SameRect">
            <a:avLst>
              <a:gd fmla="val 16667" name="adj1"/>
              <a:gd fmla="val 0" name="adj2"/>
            </a:avLst>
          </a:prstGeom>
          <a:solidFill>
            <a:srgbClr val="849078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25"/>
          <p:cNvSpPr txBox="1"/>
          <p:nvPr/>
        </p:nvSpPr>
        <p:spPr>
          <a:xfrm>
            <a:off x="8857891" y="1173726"/>
            <a:ext cx="789099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25*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26"/>
          <p:cNvSpPr txBox="1"/>
          <p:nvPr/>
        </p:nvSpPr>
        <p:spPr>
          <a:xfrm>
            <a:off x="177225" y="922463"/>
            <a:ext cx="9494700" cy="5907600"/>
          </a:xfrm>
          <a:prstGeom prst="rect">
            <a:avLst/>
          </a:prstGeom>
          <a:noFill/>
          <a:ln cap="flat" cmpd="sng" w="76200">
            <a:solidFill>
              <a:srgbClr val="A21C5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37125" lIns="74275" spcFirstLastPara="1" rIns="74275" wrap="square" tIns="3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26"/>
          <p:cNvSpPr txBox="1"/>
          <p:nvPr/>
        </p:nvSpPr>
        <p:spPr>
          <a:xfrm>
            <a:off x="234018" y="1051901"/>
            <a:ext cx="9438000" cy="57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Sufi Proverb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Meaning: For those who love power, there is never enough to own or conquer.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 DERVISHES (DETACHED SPIRITUAL PEOPLE) WILL SLEEP UNDER ONE BLANKET, BUT ___________ CAN NOT LIVE TOGETHER ON ONE CONTINENT.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FIFTY TEACHERS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TWO RULERS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TWO MOTHERS-IN-LAW 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 TEN STATES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26"/>
          <p:cNvSpPr/>
          <p:nvPr/>
        </p:nvSpPr>
        <p:spPr>
          <a:xfrm>
            <a:off x="177218" y="1741068"/>
            <a:ext cx="8826900" cy="702000"/>
          </a:xfrm>
          <a:prstGeom prst="snipRoundRect">
            <a:avLst>
              <a:gd fmla="val 16667" name="adj1"/>
              <a:gd fmla="val 16667" name="adj2"/>
            </a:avLst>
          </a:prstGeom>
          <a:solidFill>
            <a:schemeClr val="accent4"/>
          </a:solidFill>
          <a:ln cap="flat" cmpd="sng" w="12700">
            <a:solidFill>
              <a:srgbClr val="BA8C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63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26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822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7"/>
          <p:cNvSpPr/>
          <p:nvPr/>
        </p:nvSpPr>
        <p:spPr>
          <a:xfrm>
            <a:off x="252757" y="826759"/>
            <a:ext cx="9221771" cy="527724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762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381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Islamic Proverb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B.  Meaning: God desires nearness to His creation and loves us more than we can know</a:t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IF A PERSON TAKES ONE STEP TOWARDS GOD, ___________________.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3062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275"/>
              <a:buFont typeface="Calibri"/>
              <a:buAutoNum type="alphaUcPeriod"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GOD WILL TAKE AWAY HIS ALLOWANCE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4144" lvl="0" marL="27860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3062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275"/>
              <a:buFont typeface="Calibri"/>
              <a:buAutoNum type="alphaUcPeriod"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 GOD WILL TAKE TWO STEPS TOWARDS HIM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C.     GOD WILL TAKE HIM TO COURT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D.    GOD WILL TAKE ONE STEP BACKWARDS.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27"/>
          <p:cNvSpPr/>
          <p:nvPr/>
        </p:nvSpPr>
        <p:spPr>
          <a:xfrm>
            <a:off x="171107" y="1441130"/>
            <a:ext cx="8945100" cy="1355700"/>
          </a:xfrm>
          <a:prstGeom prst="ellipse">
            <a:avLst/>
          </a:prstGeom>
          <a:solidFill>
            <a:schemeClr val="accent4"/>
          </a:solidFill>
          <a:ln cap="flat" cmpd="sng" w="12700">
            <a:solidFill>
              <a:srgbClr val="BA8C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p27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822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8"/>
          <p:cNvSpPr/>
          <p:nvPr/>
        </p:nvSpPr>
        <p:spPr>
          <a:xfrm>
            <a:off x="143125" y="922351"/>
            <a:ext cx="9631086" cy="5937140"/>
          </a:xfrm>
          <a:custGeom>
            <a:rect b="b" l="l" r="r" t="t"/>
            <a:pathLst>
              <a:path extrusionOk="0" h="6384022" w="11853644">
                <a:moveTo>
                  <a:pt x="0" y="0"/>
                </a:moveTo>
                <a:cubicBezTo>
                  <a:pt x="164625" y="-35268"/>
                  <a:pt x="209336" y="32963"/>
                  <a:pt x="355609" y="0"/>
                </a:cubicBezTo>
                <a:cubicBezTo>
                  <a:pt x="501882" y="-32963"/>
                  <a:pt x="571147" y="27858"/>
                  <a:pt x="711219" y="0"/>
                </a:cubicBezTo>
                <a:cubicBezTo>
                  <a:pt x="851291" y="-27858"/>
                  <a:pt x="1130101" y="28744"/>
                  <a:pt x="1303901" y="0"/>
                </a:cubicBezTo>
                <a:cubicBezTo>
                  <a:pt x="1477701" y="-28744"/>
                  <a:pt x="1620679" y="51910"/>
                  <a:pt x="1778047" y="0"/>
                </a:cubicBezTo>
                <a:cubicBezTo>
                  <a:pt x="1935415" y="-51910"/>
                  <a:pt x="2311908" y="29860"/>
                  <a:pt x="2489265" y="0"/>
                </a:cubicBezTo>
                <a:cubicBezTo>
                  <a:pt x="2666622" y="-29860"/>
                  <a:pt x="2721971" y="9761"/>
                  <a:pt x="2844875" y="0"/>
                </a:cubicBezTo>
                <a:cubicBezTo>
                  <a:pt x="2967779" y="-9761"/>
                  <a:pt x="3030030" y="14631"/>
                  <a:pt x="3200484" y="0"/>
                </a:cubicBezTo>
                <a:cubicBezTo>
                  <a:pt x="3370938" y="-14631"/>
                  <a:pt x="3661311" y="50599"/>
                  <a:pt x="3793166" y="0"/>
                </a:cubicBezTo>
                <a:cubicBezTo>
                  <a:pt x="3925021" y="-50599"/>
                  <a:pt x="4137435" y="64398"/>
                  <a:pt x="4385848" y="0"/>
                </a:cubicBezTo>
                <a:cubicBezTo>
                  <a:pt x="4634261" y="-64398"/>
                  <a:pt x="4510355" y="3727"/>
                  <a:pt x="4622921" y="0"/>
                </a:cubicBezTo>
                <a:cubicBezTo>
                  <a:pt x="4735487" y="-3727"/>
                  <a:pt x="4973960" y="25595"/>
                  <a:pt x="5097067" y="0"/>
                </a:cubicBezTo>
                <a:cubicBezTo>
                  <a:pt x="5220174" y="-25595"/>
                  <a:pt x="5352995" y="689"/>
                  <a:pt x="5452676" y="0"/>
                </a:cubicBezTo>
                <a:cubicBezTo>
                  <a:pt x="5552357" y="-689"/>
                  <a:pt x="5858149" y="60137"/>
                  <a:pt x="6045358" y="0"/>
                </a:cubicBezTo>
                <a:cubicBezTo>
                  <a:pt x="6232567" y="-60137"/>
                  <a:pt x="6193106" y="27698"/>
                  <a:pt x="6282431" y="0"/>
                </a:cubicBezTo>
                <a:cubicBezTo>
                  <a:pt x="6371756" y="-27698"/>
                  <a:pt x="6461682" y="32630"/>
                  <a:pt x="6638041" y="0"/>
                </a:cubicBezTo>
                <a:cubicBezTo>
                  <a:pt x="6814400" y="-32630"/>
                  <a:pt x="6993465" y="35077"/>
                  <a:pt x="7112186" y="0"/>
                </a:cubicBezTo>
                <a:cubicBezTo>
                  <a:pt x="7230908" y="-35077"/>
                  <a:pt x="7246798" y="11192"/>
                  <a:pt x="7349259" y="0"/>
                </a:cubicBezTo>
                <a:cubicBezTo>
                  <a:pt x="7451720" y="-11192"/>
                  <a:pt x="7718858" y="30555"/>
                  <a:pt x="8060478" y="0"/>
                </a:cubicBezTo>
                <a:cubicBezTo>
                  <a:pt x="8402098" y="-30555"/>
                  <a:pt x="8404336" y="9026"/>
                  <a:pt x="8534624" y="0"/>
                </a:cubicBezTo>
                <a:cubicBezTo>
                  <a:pt x="8664912" y="-9026"/>
                  <a:pt x="8939000" y="19101"/>
                  <a:pt x="9127306" y="0"/>
                </a:cubicBezTo>
                <a:cubicBezTo>
                  <a:pt x="9315612" y="-19101"/>
                  <a:pt x="9312715" y="10708"/>
                  <a:pt x="9482915" y="0"/>
                </a:cubicBezTo>
                <a:cubicBezTo>
                  <a:pt x="9653115" y="-10708"/>
                  <a:pt x="9741185" y="28617"/>
                  <a:pt x="9957061" y="0"/>
                </a:cubicBezTo>
                <a:cubicBezTo>
                  <a:pt x="10172937" y="-28617"/>
                  <a:pt x="10386678" y="15728"/>
                  <a:pt x="10549743" y="0"/>
                </a:cubicBezTo>
                <a:cubicBezTo>
                  <a:pt x="10712808" y="-15728"/>
                  <a:pt x="10784600" y="30137"/>
                  <a:pt x="10905352" y="0"/>
                </a:cubicBezTo>
                <a:cubicBezTo>
                  <a:pt x="11026104" y="-30137"/>
                  <a:pt x="11037952" y="27069"/>
                  <a:pt x="11142425" y="0"/>
                </a:cubicBezTo>
                <a:cubicBezTo>
                  <a:pt x="11246898" y="-27069"/>
                  <a:pt x="11636585" y="60696"/>
                  <a:pt x="11853644" y="0"/>
                </a:cubicBezTo>
                <a:cubicBezTo>
                  <a:pt x="11882433" y="217536"/>
                  <a:pt x="11823577" y="259710"/>
                  <a:pt x="11853644" y="516525"/>
                </a:cubicBezTo>
                <a:cubicBezTo>
                  <a:pt x="11883711" y="773341"/>
                  <a:pt x="11849828" y="813026"/>
                  <a:pt x="11853644" y="1033051"/>
                </a:cubicBezTo>
                <a:cubicBezTo>
                  <a:pt x="11857460" y="1253076"/>
                  <a:pt x="11840141" y="1331899"/>
                  <a:pt x="11853644" y="1485736"/>
                </a:cubicBezTo>
                <a:cubicBezTo>
                  <a:pt x="11867147" y="1639573"/>
                  <a:pt x="11837560" y="1749969"/>
                  <a:pt x="11853644" y="1938421"/>
                </a:cubicBezTo>
                <a:cubicBezTo>
                  <a:pt x="11869728" y="2126874"/>
                  <a:pt x="11832548" y="2251988"/>
                  <a:pt x="11853644" y="2454947"/>
                </a:cubicBezTo>
                <a:cubicBezTo>
                  <a:pt x="11874740" y="2657906"/>
                  <a:pt x="11789341" y="2904508"/>
                  <a:pt x="11853644" y="3035312"/>
                </a:cubicBezTo>
                <a:cubicBezTo>
                  <a:pt x="11917947" y="3166116"/>
                  <a:pt x="11813165" y="3302566"/>
                  <a:pt x="11853644" y="3424157"/>
                </a:cubicBezTo>
                <a:cubicBezTo>
                  <a:pt x="11894123" y="3545749"/>
                  <a:pt x="11805512" y="3942311"/>
                  <a:pt x="11853644" y="4132203"/>
                </a:cubicBezTo>
                <a:cubicBezTo>
                  <a:pt x="11901776" y="4322095"/>
                  <a:pt x="11798897" y="4509247"/>
                  <a:pt x="11853644" y="4840249"/>
                </a:cubicBezTo>
                <a:cubicBezTo>
                  <a:pt x="11908391" y="5171251"/>
                  <a:pt x="11827508" y="5120071"/>
                  <a:pt x="11853644" y="5292935"/>
                </a:cubicBezTo>
                <a:cubicBezTo>
                  <a:pt x="11879780" y="5465799"/>
                  <a:pt x="11830990" y="5566260"/>
                  <a:pt x="11853644" y="5809460"/>
                </a:cubicBezTo>
                <a:cubicBezTo>
                  <a:pt x="11876298" y="6052661"/>
                  <a:pt x="11810774" y="6153875"/>
                  <a:pt x="11853644" y="6384022"/>
                </a:cubicBezTo>
                <a:cubicBezTo>
                  <a:pt x="11623678" y="6422835"/>
                  <a:pt x="11583071" y="6349210"/>
                  <a:pt x="11379498" y="6384022"/>
                </a:cubicBezTo>
                <a:cubicBezTo>
                  <a:pt x="11175925" y="6418834"/>
                  <a:pt x="11122575" y="6363102"/>
                  <a:pt x="10905352" y="6384022"/>
                </a:cubicBezTo>
                <a:cubicBezTo>
                  <a:pt x="10688129" y="6404942"/>
                  <a:pt x="10495443" y="6329783"/>
                  <a:pt x="10312670" y="6384022"/>
                </a:cubicBezTo>
                <a:cubicBezTo>
                  <a:pt x="10129897" y="6438261"/>
                  <a:pt x="10034630" y="6374924"/>
                  <a:pt x="9838525" y="6384022"/>
                </a:cubicBezTo>
                <a:cubicBezTo>
                  <a:pt x="9642420" y="6393120"/>
                  <a:pt x="9413002" y="6351887"/>
                  <a:pt x="9127306" y="6384022"/>
                </a:cubicBezTo>
                <a:cubicBezTo>
                  <a:pt x="8841610" y="6416157"/>
                  <a:pt x="8946121" y="6377579"/>
                  <a:pt x="8890233" y="6384022"/>
                </a:cubicBezTo>
                <a:cubicBezTo>
                  <a:pt x="8834345" y="6390465"/>
                  <a:pt x="8756493" y="6376081"/>
                  <a:pt x="8653160" y="6384022"/>
                </a:cubicBezTo>
                <a:cubicBezTo>
                  <a:pt x="8549827" y="6391963"/>
                  <a:pt x="8517700" y="6377483"/>
                  <a:pt x="8416087" y="6384022"/>
                </a:cubicBezTo>
                <a:cubicBezTo>
                  <a:pt x="8314474" y="6390561"/>
                  <a:pt x="7972030" y="6314486"/>
                  <a:pt x="7704869" y="6384022"/>
                </a:cubicBezTo>
                <a:cubicBezTo>
                  <a:pt x="7437708" y="6453558"/>
                  <a:pt x="7557574" y="6367327"/>
                  <a:pt x="7467796" y="6384022"/>
                </a:cubicBezTo>
                <a:cubicBezTo>
                  <a:pt x="7378018" y="6400717"/>
                  <a:pt x="7086136" y="6315402"/>
                  <a:pt x="6875114" y="6384022"/>
                </a:cubicBezTo>
                <a:cubicBezTo>
                  <a:pt x="6664092" y="6452642"/>
                  <a:pt x="6216334" y="6286163"/>
                  <a:pt x="6045358" y="6384022"/>
                </a:cubicBezTo>
                <a:cubicBezTo>
                  <a:pt x="5874382" y="6481881"/>
                  <a:pt x="5698566" y="6372329"/>
                  <a:pt x="5452676" y="6384022"/>
                </a:cubicBezTo>
                <a:cubicBezTo>
                  <a:pt x="5206786" y="6395715"/>
                  <a:pt x="5298903" y="6382465"/>
                  <a:pt x="5215603" y="6384022"/>
                </a:cubicBezTo>
                <a:cubicBezTo>
                  <a:pt x="5132303" y="6385579"/>
                  <a:pt x="4769478" y="6372532"/>
                  <a:pt x="4622921" y="6384022"/>
                </a:cubicBezTo>
                <a:cubicBezTo>
                  <a:pt x="4476364" y="6395512"/>
                  <a:pt x="4492095" y="6374821"/>
                  <a:pt x="4385848" y="6384022"/>
                </a:cubicBezTo>
                <a:cubicBezTo>
                  <a:pt x="4279601" y="6393223"/>
                  <a:pt x="3935709" y="6295645"/>
                  <a:pt x="3556093" y="6384022"/>
                </a:cubicBezTo>
                <a:cubicBezTo>
                  <a:pt x="3176478" y="6472399"/>
                  <a:pt x="3258571" y="6352224"/>
                  <a:pt x="2963411" y="6384022"/>
                </a:cubicBezTo>
                <a:cubicBezTo>
                  <a:pt x="2668251" y="6415820"/>
                  <a:pt x="2608697" y="6334294"/>
                  <a:pt x="2370729" y="6384022"/>
                </a:cubicBezTo>
                <a:cubicBezTo>
                  <a:pt x="2132761" y="6433750"/>
                  <a:pt x="1857378" y="6327571"/>
                  <a:pt x="1659510" y="6384022"/>
                </a:cubicBezTo>
                <a:cubicBezTo>
                  <a:pt x="1461642" y="6440473"/>
                  <a:pt x="1407979" y="6362064"/>
                  <a:pt x="1185364" y="6384022"/>
                </a:cubicBezTo>
                <a:cubicBezTo>
                  <a:pt x="962749" y="6405980"/>
                  <a:pt x="905750" y="6360651"/>
                  <a:pt x="829755" y="6384022"/>
                </a:cubicBezTo>
                <a:cubicBezTo>
                  <a:pt x="753760" y="6407393"/>
                  <a:pt x="197889" y="6357823"/>
                  <a:pt x="0" y="6384022"/>
                </a:cubicBezTo>
                <a:cubicBezTo>
                  <a:pt x="-28222" y="6251481"/>
                  <a:pt x="26984" y="6123517"/>
                  <a:pt x="0" y="5995177"/>
                </a:cubicBezTo>
                <a:cubicBezTo>
                  <a:pt x="-26984" y="5866838"/>
                  <a:pt x="11092" y="5773198"/>
                  <a:pt x="0" y="5606332"/>
                </a:cubicBezTo>
                <a:cubicBezTo>
                  <a:pt x="-11092" y="5439467"/>
                  <a:pt x="46686" y="5257126"/>
                  <a:pt x="0" y="4962126"/>
                </a:cubicBezTo>
                <a:cubicBezTo>
                  <a:pt x="-46686" y="4667126"/>
                  <a:pt x="31198" y="4576345"/>
                  <a:pt x="0" y="4381761"/>
                </a:cubicBezTo>
                <a:cubicBezTo>
                  <a:pt x="-31198" y="4187177"/>
                  <a:pt x="49414" y="4031855"/>
                  <a:pt x="0" y="3929075"/>
                </a:cubicBezTo>
                <a:cubicBezTo>
                  <a:pt x="-49414" y="3826295"/>
                  <a:pt x="11483" y="3644484"/>
                  <a:pt x="0" y="3412550"/>
                </a:cubicBezTo>
                <a:cubicBezTo>
                  <a:pt x="-11483" y="3180617"/>
                  <a:pt x="24149" y="3080204"/>
                  <a:pt x="0" y="2896025"/>
                </a:cubicBezTo>
                <a:cubicBezTo>
                  <a:pt x="-24149" y="2711846"/>
                  <a:pt x="53505" y="2513099"/>
                  <a:pt x="0" y="2379499"/>
                </a:cubicBezTo>
                <a:cubicBezTo>
                  <a:pt x="-53505" y="2245899"/>
                  <a:pt x="38814" y="2171137"/>
                  <a:pt x="0" y="1990654"/>
                </a:cubicBezTo>
                <a:cubicBezTo>
                  <a:pt x="-38814" y="1810172"/>
                  <a:pt x="62191" y="1661031"/>
                  <a:pt x="0" y="1410288"/>
                </a:cubicBezTo>
                <a:cubicBezTo>
                  <a:pt x="-62191" y="1159545"/>
                  <a:pt x="44029" y="1119598"/>
                  <a:pt x="0" y="1021444"/>
                </a:cubicBezTo>
                <a:cubicBezTo>
                  <a:pt x="-44029" y="923290"/>
                  <a:pt x="60975" y="226490"/>
                  <a:pt x="0" y="0"/>
                </a:cubicBezTo>
                <a:close/>
              </a:path>
            </a:pathLst>
          </a:custGeom>
          <a:noFill/>
          <a:ln cap="flat" cmpd="sng" w="762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28"/>
          <p:cNvSpPr txBox="1"/>
          <p:nvPr/>
        </p:nvSpPr>
        <p:spPr>
          <a:xfrm>
            <a:off x="245378" y="1147325"/>
            <a:ext cx="9385800" cy="53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IS THE REAL PROVERB?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Meaning:  It is important to think about and prepare for the future.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A PENNY SAVED IS A PENNY EARNED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(UNITED STATES)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DO NOT AWAKEN YOUR GRANDMOTHER IF SHE IS SLEEPING WITH A 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BAG OF GRAPES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(SWITZERLAND)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A CHEAP DATE IS BETTER THAN AN EXPENSIVE FIG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(GUYANA)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28"/>
          <p:cNvSpPr/>
          <p:nvPr/>
        </p:nvSpPr>
        <p:spPr>
          <a:xfrm>
            <a:off x="245379" y="1822338"/>
            <a:ext cx="8567700" cy="8316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C9C9C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p28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29"/>
          <p:cNvSpPr/>
          <p:nvPr/>
        </p:nvSpPr>
        <p:spPr>
          <a:xfrm>
            <a:off x="177225" y="806561"/>
            <a:ext cx="9426604" cy="5657284"/>
          </a:xfrm>
          <a:custGeom>
            <a:rect b="b" l="l" r="r" t="t"/>
            <a:pathLst>
              <a:path extrusionOk="0" h="6392411" w="11601974">
                <a:moveTo>
                  <a:pt x="0" y="0"/>
                </a:moveTo>
                <a:cubicBezTo>
                  <a:pt x="394318" y="-32203"/>
                  <a:pt x="485481" y="44170"/>
                  <a:pt x="812138" y="0"/>
                </a:cubicBezTo>
                <a:cubicBezTo>
                  <a:pt x="1138795" y="-44170"/>
                  <a:pt x="964222" y="20423"/>
                  <a:pt x="1044178" y="0"/>
                </a:cubicBezTo>
                <a:cubicBezTo>
                  <a:pt x="1124134" y="-20423"/>
                  <a:pt x="1305575" y="1914"/>
                  <a:pt x="1392237" y="0"/>
                </a:cubicBezTo>
                <a:cubicBezTo>
                  <a:pt x="1478899" y="-1914"/>
                  <a:pt x="1705137" y="15615"/>
                  <a:pt x="1856316" y="0"/>
                </a:cubicBezTo>
                <a:cubicBezTo>
                  <a:pt x="2007495" y="-15615"/>
                  <a:pt x="2259886" y="59437"/>
                  <a:pt x="2436415" y="0"/>
                </a:cubicBezTo>
                <a:cubicBezTo>
                  <a:pt x="2612944" y="-59437"/>
                  <a:pt x="2896593" y="7203"/>
                  <a:pt x="3132533" y="0"/>
                </a:cubicBezTo>
                <a:cubicBezTo>
                  <a:pt x="3368473" y="-7203"/>
                  <a:pt x="3271860" y="23635"/>
                  <a:pt x="3364572" y="0"/>
                </a:cubicBezTo>
                <a:cubicBezTo>
                  <a:pt x="3457284" y="-23635"/>
                  <a:pt x="3732327" y="22130"/>
                  <a:pt x="3944671" y="0"/>
                </a:cubicBezTo>
                <a:cubicBezTo>
                  <a:pt x="4157015" y="-22130"/>
                  <a:pt x="4373630" y="41674"/>
                  <a:pt x="4524770" y="0"/>
                </a:cubicBezTo>
                <a:cubicBezTo>
                  <a:pt x="4675910" y="-41674"/>
                  <a:pt x="4903938" y="50383"/>
                  <a:pt x="5220888" y="0"/>
                </a:cubicBezTo>
                <a:cubicBezTo>
                  <a:pt x="5537838" y="-50383"/>
                  <a:pt x="5469911" y="20258"/>
                  <a:pt x="5684967" y="0"/>
                </a:cubicBezTo>
                <a:cubicBezTo>
                  <a:pt x="5900023" y="-20258"/>
                  <a:pt x="5916444" y="27377"/>
                  <a:pt x="6033026" y="0"/>
                </a:cubicBezTo>
                <a:cubicBezTo>
                  <a:pt x="6149608" y="-27377"/>
                  <a:pt x="6384646" y="59563"/>
                  <a:pt x="6729145" y="0"/>
                </a:cubicBezTo>
                <a:cubicBezTo>
                  <a:pt x="7073644" y="-59563"/>
                  <a:pt x="6996685" y="1188"/>
                  <a:pt x="7077204" y="0"/>
                </a:cubicBezTo>
                <a:cubicBezTo>
                  <a:pt x="7157723" y="-1188"/>
                  <a:pt x="7490088" y="33166"/>
                  <a:pt x="7657303" y="0"/>
                </a:cubicBezTo>
                <a:cubicBezTo>
                  <a:pt x="7824518" y="-33166"/>
                  <a:pt x="7873076" y="23567"/>
                  <a:pt x="8005362" y="0"/>
                </a:cubicBezTo>
                <a:cubicBezTo>
                  <a:pt x="8137648" y="-23567"/>
                  <a:pt x="8172056" y="17859"/>
                  <a:pt x="8237402" y="0"/>
                </a:cubicBezTo>
                <a:cubicBezTo>
                  <a:pt x="8302748" y="-17859"/>
                  <a:pt x="8602939" y="6380"/>
                  <a:pt x="8933520" y="0"/>
                </a:cubicBezTo>
                <a:cubicBezTo>
                  <a:pt x="9264101" y="-6380"/>
                  <a:pt x="9376303" y="70043"/>
                  <a:pt x="9745658" y="0"/>
                </a:cubicBezTo>
                <a:cubicBezTo>
                  <a:pt x="10115013" y="-70043"/>
                  <a:pt x="10104398" y="5970"/>
                  <a:pt x="10209737" y="0"/>
                </a:cubicBezTo>
                <a:cubicBezTo>
                  <a:pt x="10315076" y="-5970"/>
                  <a:pt x="10448005" y="33770"/>
                  <a:pt x="10557796" y="0"/>
                </a:cubicBezTo>
                <a:cubicBezTo>
                  <a:pt x="10667587" y="-33770"/>
                  <a:pt x="11089710" y="44249"/>
                  <a:pt x="11601974" y="0"/>
                </a:cubicBezTo>
                <a:cubicBezTo>
                  <a:pt x="11611663" y="189217"/>
                  <a:pt x="11553844" y="263884"/>
                  <a:pt x="11601974" y="517204"/>
                </a:cubicBezTo>
                <a:cubicBezTo>
                  <a:pt x="11650104" y="770524"/>
                  <a:pt x="11569862" y="753929"/>
                  <a:pt x="11601974" y="970484"/>
                </a:cubicBezTo>
                <a:cubicBezTo>
                  <a:pt x="11634086" y="1187039"/>
                  <a:pt x="11549811" y="1383731"/>
                  <a:pt x="11601974" y="1551612"/>
                </a:cubicBezTo>
                <a:cubicBezTo>
                  <a:pt x="11654137" y="1719493"/>
                  <a:pt x="11597312" y="2063578"/>
                  <a:pt x="11601974" y="2260589"/>
                </a:cubicBezTo>
                <a:cubicBezTo>
                  <a:pt x="11606636" y="2457600"/>
                  <a:pt x="11588378" y="2520899"/>
                  <a:pt x="11601974" y="2777793"/>
                </a:cubicBezTo>
                <a:cubicBezTo>
                  <a:pt x="11615570" y="3034687"/>
                  <a:pt x="11532377" y="3165213"/>
                  <a:pt x="11601974" y="3486770"/>
                </a:cubicBezTo>
                <a:cubicBezTo>
                  <a:pt x="11671571" y="3808327"/>
                  <a:pt x="11536433" y="3785729"/>
                  <a:pt x="11601974" y="4067898"/>
                </a:cubicBezTo>
                <a:cubicBezTo>
                  <a:pt x="11667515" y="4350067"/>
                  <a:pt x="11558534" y="4409143"/>
                  <a:pt x="11601974" y="4521178"/>
                </a:cubicBezTo>
                <a:cubicBezTo>
                  <a:pt x="11645414" y="4633213"/>
                  <a:pt x="11594367" y="4810184"/>
                  <a:pt x="11601974" y="4910534"/>
                </a:cubicBezTo>
                <a:cubicBezTo>
                  <a:pt x="11609581" y="5010884"/>
                  <a:pt x="11589050" y="5270308"/>
                  <a:pt x="11601974" y="5427738"/>
                </a:cubicBezTo>
                <a:cubicBezTo>
                  <a:pt x="11614898" y="5585168"/>
                  <a:pt x="11579861" y="5776462"/>
                  <a:pt x="11601974" y="5881018"/>
                </a:cubicBezTo>
                <a:cubicBezTo>
                  <a:pt x="11624087" y="5985574"/>
                  <a:pt x="11593149" y="6197233"/>
                  <a:pt x="11601974" y="6392411"/>
                </a:cubicBezTo>
                <a:cubicBezTo>
                  <a:pt x="11494787" y="6404385"/>
                  <a:pt x="11428459" y="6391672"/>
                  <a:pt x="11369935" y="6392411"/>
                </a:cubicBezTo>
                <a:cubicBezTo>
                  <a:pt x="11311411" y="6393150"/>
                  <a:pt x="10739172" y="6309282"/>
                  <a:pt x="10557796" y="6392411"/>
                </a:cubicBezTo>
                <a:cubicBezTo>
                  <a:pt x="10376420" y="6475540"/>
                  <a:pt x="10115425" y="6386901"/>
                  <a:pt x="9977698" y="6392411"/>
                </a:cubicBezTo>
                <a:cubicBezTo>
                  <a:pt x="9839971" y="6397921"/>
                  <a:pt x="9799987" y="6383378"/>
                  <a:pt x="9745658" y="6392411"/>
                </a:cubicBezTo>
                <a:cubicBezTo>
                  <a:pt x="9691329" y="6401444"/>
                  <a:pt x="9164736" y="6304805"/>
                  <a:pt x="8933520" y="6392411"/>
                </a:cubicBezTo>
                <a:cubicBezTo>
                  <a:pt x="8702304" y="6480017"/>
                  <a:pt x="8570709" y="6355682"/>
                  <a:pt x="8237402" y="6392411"/>
                </a:cubicBezTo>
                <a:cubicBezTo>
                  <a:pt x="7904095" y="6429140"/>
                  <a:pt x="7768284" y="6313777"/>
                  <a:pt x="7425263" y="6392411"/>
                </a:cubicBezTo>
                <a:cubicBezTo>
                  <a:pt x="7082242" y="6471045"/>
                  <a:pt x="7075419" y="6336071"/>
                  <a:pt x="6729145" y="6392411"/>
                </a:cubicBezTo>
                <a:cubicBezTo>
                  <a:pt x="6382871" y="6448751"/>
                  <a:pt x="6300410" y="6341296"/>
                  <a:pt x="5917007" y="6392411"/>
                </a:cubicBezTo>
                <a:cubicBezTo>
                  <a:pt x="5533604" y="6443526"/>
                  <a:pt x="5714928" y="6354159"/>
                  <a:pt x="5568948" y="6392411"/>
                </a:cubicBezTo>
                <a:cubicBezTo>
                  <a:pt x="5422968" y="6430663"/>
                  <a:pt x="5017911" y="6373319"/>
                  <a:pt x="4872829" y="6392411"/>
                </a:cubicBezTo>
                <a:cubicBezTo>
                  <a:pt x="4727747" y="6411503"/>
                  <a:pt x="4708965" y="6372516"/>
                  <a:pt x="4640790" y="6392411"/>
                </a:cubicBezTo>
                <a:cubicBezTo>
                  <a:pt x="4572615" y="6412306"/>
                  <a:pt x="4108144" y="6359410"/>
                  <a:pt x="3828651" y="6392411"/>
                </a:cubicBezTo>
                <a:cubicBezTo>
                  <a:pt x="3549158" y="6425412"/>
                  <a:pt x="3300402" y="6388545"/>
                  <a:pt x="3016513" y="6392411"/>
                </a:cubicBezTo>
                <a:cubicBezTo>
                  <a:pt x="2732624" y="6396277"/>
                  <a:pt x="2509596" y="6306658"/>
                  <a:pt x="2204375" y="6392411"/>
                </a:cubicBezTo>
                <a:cubicBezTo>
                  <a:pt x="1899154" y="6478164"/>
                  <a:pt x="1779850" y="6315939"/>
                  <a:pt x="1508257" y="6392411"/>
                </a:cubicBezTo>
                <a:cubicBezTo>
                  <a:pt x="1236664" y="6468883"/>
                  <a:pt x="1045413" y="6317788"/>
                  <a:pt x="696118" y="6392411"/>
                </a:cubicBezTo>
                <a:cubicBezTo>
                  <a:pt x="346823" y="6467034"/>
                  <a:pt x="229425" y="6356255"/>
                  <a:pt x="0" y="6392411"/>
                </a:cubicBezTo>
                <a:cubicBezTo>
                  <a:pt x="-17954" y="6129761"/>
                  <a:pt x="32047" y="6046866"/>
                  <a:pt x="0" y="5811283"/>
                </a:cubicBezTo>
                <a:cubicBezTo>
                  <a:pt x="-32047" y="5575700"/>
                  <a:pt x="43181" y="5323484"/>
                  <a:pt x="0" y="5166230"/>
                </a:cubicBezTo>
                <a:cubicBezTo>
                  <a:pt x="-43181" y="5008976"/>
                  <a:pt x="17909" y="4963311"/>
                  <a:pt x="0" y="4776874"/>
                </a:cubicBezTo>
                <a:cubicBezTo>
                  <a:pt x="-17909" y="4590437"/>
                  <a:pt x="42663" y="4261422"/>
                  <a:pt x="0" y="4131822"/>
                </a:cubicBezTo>
                <a:cubicBezTo>
                  <a:pt x="-42663" y="4002222"/>
                  <a:pt x="47545" y="3895264"/>
                  <a:pt x="0" y="3678542"/>
                </a:cubicBezTo>
                <a:cubicBezTo>
                  <a:pt x="-47545" y="3461820"/>
                  <a:pt x="520" y="3316617"/>
                  <a:pt x="0" y="3225262"/>
                </a:cubicBezTo>
                <a:cubicBezTo>
                  <a:pt x="-520" y="3133907"/>
                  <a:pt x="48625" y="2799619"/>
                  <a:pt x="0" y="2580210"/>
                </a:cubicBezTo>
                <a:cubicBezTo>
                  <a:pt x="-48625" y="2360801"/>
                  <a:pt x="43401" y="2208513"/>
                  <a:pt x="0" y="1935157"/>
                </a:cubicBezTo>
                <a:cubicBezTo>
                  <a:pt x="-43401" y="1661801"/>
                  <a:pt x="24367" y="1606246"/>
                  <a:pt x="0" y="1481877"/>
                </a:cubicBezTo>
                <a:cubicBezTo>
                  <a:pt x="-24367" y="1357508"/>
                  <a:pt x="28761" y="1204492"/>
                  <a:pt x="0" y="1092521"/>
                </a:cubicBezTo>
                <a:cubicBezTo>
                  <a:pt x="-28761" y="980550"/>
                  <a:pt x="42609" y="635859"/>
                  <a:pt x="0" y="511393"/>
                </a:cubicBezTo>
                <a:cubicBezTo>
                  <a:pt x="-42609" y="386927"/>
                  <a:pt x="24879" y="207714"/>
                  <a:pt x="0" y="0"/>
                </a:cubicBezTo>
                <a:close/>
              </a:path>
            </a:pathLst>
          </a:cu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29"/>
          <p:cNvSpPr txBox="1"/>
          <p:nvPr/>
        </p:nvSpPr>
        <p:spPr>
          <a:xfrm>
            <a:off x="313539" y="936028"/>
            <a:ext cx="9167700" cy="4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the United States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Meaning: We need to take responsibility for what we do.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BAD WORKER BLAMES_____________________.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HER DOG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HIS COUSIN, LOU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HIS TOOLS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HER BOSS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29"/>
          <p:cNvSpPr/>
          <p:nvPr/>
        </p:nvSpPr>
        <p:spPr>
          <a:xfrm>
            <a:off x="313539" y="1415143"/>
            <a:ext cx="7293180" cy="749766"/>
          </a:xfrm>
          <a:prstGeom prst="flowChartManualInput">
            <a:avLst/>
          </a:prstGeom>
          <a:solidFill>
            <a:srgbClr val="8F5FA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p29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29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8" name="Google Shape;338;p29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06514" y="1019290"/>
            <a:ext cx="928688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/>
          <p:nvPr/>
        </p:nvSpPr>
        <p:spPr>
          <a:xfrm>
            <a:off x="312255" y="713935"/>
            <a:ext cx="9281491" cy="525987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57150">
            <a:solidFill>
              <a:schemeClr val="accent4"/>
            </a:solidFill>
            <a:prstDash val="lgDashDot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638353" y="971540"/>
            <a:ext cx="8955300" cy="53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Proverb from Chad</a:t>
            </a:r>
            <a:r>
              <a:rPr b="0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381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A.  Meaning: If you only imitate what you did yesterday you will never have new experiences.</a:t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381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A.  IF YOU ALWAYS WALK DOWN THE SAME PATH, YOU WILL GO WHERE </a:t>
            </a:r>
            <a:endParaRPr b="1" i="0" sz="2275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75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YOU HAVE  ALREADY BEEN.</a:t>
            </a:r>
            <a:endParaRPr b="1" i="0" sz="2275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B.   IF YOU ARE GOING TO WALK A LOT, WEAR GOOD HIKING SHOES.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C.   TAKE A MAP WITH YOU WHEN YOU WALK SO YOU DON’T GET LOST.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D.   WHO NEEDS NEW EXPERIENCES?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381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3"/>
          <p:cNvSpPr/>
          <p:nvPr/>
        </p:nvSpPr>
        <p:spPr>
          <a:xfrm>
            <a:off x="624806" y="1296643"/>
            <a:ext cx="8656390" cy="1022409"/>
          </a:xfrm>
          <a:prstGeom prst="flowChartManualInput">
            <a:avLst/>
          </a:prstGeom>
          <a:solidFill>
            <a:srgbClr val="FE440A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3"/>
          <p:cNvSpPr txBox="1"/>
          <p:nvPr/>
        </p:nvSpPr>
        <p:spPr>
          <a:xfrm>
            <a:off x="8536186" y="871572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0" name="Google Shape;110;p3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57997" y="774567"/>
            <a:ext cx="928688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30"/>
          <p:cNvSpPr/>
          <p:nvPr/>
        </p:nvSpPr>
        <p:spPr>
          <a:xfrm>
            <a:off x="131485" y="805697"/>
            <a:ext cx="9643031" cy="5246606"/>
          </a:xfrm>
          <a:custGeom>
            <a:rect b="b" l="l" r="r" t="t"/>
            <a:pathLst>
              <a:path extrusionOk="0" h="6457361" w="11868346">
                <a:moveTo>
                  <a:pt x="0" y="1076248"/>
                </a:moveTo>
                <a:cubicBezTo>
                  <a:pt x="-34254" y="541949"/>
                  <a:pt x="408139" y="-30440"/>
                  <a:pt x="1076248" y="0"/>
                </a:cubicBezTo>
                <a:cubicBezTo>
                  <a:pt x="2146641" y="-60713"/>
                  <a:pt x="8053657" y="61072"/>
                  <a:pt x="10792098" y="0"/>
                </a:cubicBezTo>
                <a:cubicBezTo>
                  <a:pt x="11321320" y="21783"/>
                  <a:pt x="11839985" y="515390"/>
                  <a:pt x="11868346" y="1076248"/>
                </a:cubicBezTo>
                <a:cubicBezTo>
                  <a:pt x="11892798" y="1675009"/>
                  <a:pt x="11936009" y="3971604"/>
                  <a:pt x="11868346" y="5381113"/>
                </a:cubicBezTo>
                <a:cubicBezTo>
                  <a:pt x="11910579" y="5935367"/>
                  <a:pt x="11398255" y="6458137"/>
                  <a:pt x="10792098" y="6457361"/>
                </a:cubicBezTo>
                <a:cubicBezTo>
                  <a:pt x="8283766" y="6383590"/>
                  <a:pt x="3416861" y="6301478"/>
                  <a:pt x="1076248" y="6457361"/>
                </a:cubicBezTo>
                <a:cubicBezTo>
                  <a:pt x="556155" y="6468136"/>
                  <a:pt x="-73724" y="5941862"/>
                  <a:pt x="0" y="5381113"/>
                </a:cubicBezTo>
                <a:cubicBezTo>
                  <a:pt x="152408" y="4749514"/>
                  <a:pt x="73868" y="2589393"/>
                  <a:pt x="0" y="1076248"/>
                </a:cubicBezTo>
                <a:close/>
              </a:path>
            </a:pathLst>
          </a:custGeom>
          <a:noFill/>
          <a:ln cap="flat" cmpd="sng" w="57150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Google Shape;344;p30"/>
          <p:cNvSpPr txBox="1"/>
          <p:nvPr/>
        </p:nvSpPr>
        <p:spPr>
          <a:xfrm>
            <a:off x="464344" y="882848"/>
            <a:ext cx="9071400" cy="49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India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Meaning: It is best to have patience and to wait and see what will happen.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BABY IS NOT YET BORN AND YOU SAY HIS NOSE IS LIKE ___________.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A BANANA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A WET MUSHROOM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HIS GRANDFATHER’S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A TRUMPET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30"/>
          <p:cNvSpPr/>
          <p:nvPr/>
        </p:nvSpPr>
        <p:spPr>
          <a:xfrm>
            <a:off x="464355" y="1432167"/>
            <a:ext cx="8296200" cy="897600"/>
          </a:xfrm>
          <a:prstGeom prst="rect">
            <a:avLst/>
          </a:prstGeom>
          <a:solidFill>
            <a:srgbClr val="8F5FA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Google Shape;346;p30"/>
          <p:cNvSpPr txBox="1"/>
          <p:nvPr/>
        </p:nvSpPr>
        <p:spPr>
          <a:xfrm>
            <a:off x="8563477" y="1173726"/>
            <a:ext cx="874844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30*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7" name="Google Shape;347;p30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004015" y="941141"/>
            <a:ext cx="928688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1"/>
          <p:cNvSpPr txBox="1"/>
          <p:nvPr/>
        </p:nvSpPr>
        <p:spPr>
          <a:xfrm>
            <a:off x="81800" y="758742"/>
            <a:ext cx="9685500" cy="5766000"/>
          </a:xfrm>
          <a:prstGeom prst="rect">
            <a:avLst/>
          </a:prstGeom>
          <a:noFill/>
          <a:ln cap="flat" cmpd="sng" w="57150">
            <a:solidFill>
              <a:srgbClr val="2E75B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7125" lIns="74275" spcFirstLastPara="1" rIns="74275" wrap="square" tIns="3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Google Shape;353;p31"/>
          <p:cNvSpPr txBox="1"/>
          <p:nvPr/>
        </p:nvSpPr>
        <p:spPr>
          <a:xfrm>
            <a:off x="231747" y="929212"/>
            <a:ext cx="9474300" cy="53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Jewish Proverb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Meaning: If you spend your time with people who do bad things, you will become like them.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WHOEVER LIES DOWN WITH A DOG WILL _________________________.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BARK LIKE A POODLE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GET UP WITH FLEAS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STAND UP WITH CATS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WAKE UP WITH A RASH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Google Shape;354;p31"/>
          <p:cNvSpPr/>
          <p:nvPr/>
        </p:nvSpPr>
        <p:spPr>
          <a:xfrm>
            <a:off x="95898" y="1361707"/>
            <a:ext cx="9657300" cy="13566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accent6"/>
          </a:solidFill>
          <a:ln cap="flat" cmpd="sng" w="12700">
            <a:solidFill>
              <a:srgbClr val="517E3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Google Shape;355;p31"/>
          <p:cNvSpPr txBox="1"/>
          <p:nvPr/>
        </p:nvSpPr>
        <p:spPr>
          <a:xfrm>
            <a:off x="8849619" y="936623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32"/>
          <p:cNvSpPr txBox="1"/>
          <p:nvPr/>
        </p:nvSpPr>
        <p:spPr>
          <a:xfrm>
            <a:off x="218115" y="847419"/>
            <a:ext cx="9351600" cy="47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Mexico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7909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lphaUcPeriod"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Meaning: A greedy person often ends up with nothing.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DOG THAT GOES TO TOO MANY WEDDINGS, 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EATS AT NONE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 EATS WITH TOM CATS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 EATS A LOT OF WEDDING CAKE 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 EATS WITH THE BAND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Google Shape;361;p32"/>
          <p:cNvSpPr/>
          <p:nvPr/>
        </p:nvSpPr>
        <p:spPr>
          <a:xfrm>
            <a:off x="0" y="1465950"/>
            <a:ext cx="7334400" cy="736200"/>
          </a:xfrm>
          <a:prstGeom prst="teardrop">
            <a:avLst>
              <a:gd fmla="val 100000" name="adj"/>
            </a:avLst>
          </a:prstGeom>
          <a:solidFill>
            <a:srgbClr val="D9FB0D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Google Shape;362;p32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32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3" name="Google Shape;363;p32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97782" y="1074752"/>
            <a:ext cx="928688" cy="619125"/>
          </a:xfrm>
          <a:prstGeom prst="rect">
            <a:avLst/>
          </a:prstGeom>
          <a:noFill/>
          <a:ln>
            <a:noFill/>
          </a:ln>
        </p:spPr>
      </p:pic>
      <p:sp>
        <p:nvSpPr>
          <p:cNvPr id="364" name="Google Shape;364;p32"/>
          <p:cNvSpPr txBox="1"/>
          <p:nvPr/>
        </p:nvSpPr>
        <p:spPr>
          <a:xfrm>
            <a:off x="81800" y="758742"/>
            <a:ext cx="9685500" cy="5766000"/>
          </a:xfrm>
          <a:prstGeom prst="rect">
            <a:avLst/>
          </a:prstGeom>
          <a:noFill/>
          <a:ln cap="flat" cmpd="sng" w="57150">
            <a:solidFill>
              <a:srgbClr val="2E75B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7125" lIns="74275" spcFirstLastPara="1" rIns="74275" wrap="square" tIns="3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33"/>
          <p:cNvSpPr/>
          <p:nvPr/>
        </p:nvSpPr>
        <p:spPr>
          <a:xfrm>
            <a:off x="184033" y="799707"/>
            <a:ext cx="9603822" cy="5316523"/>
          </a:xfrm>
          <a:prstGeom prst="roundRect">
            <a:avLst>
              <a:gd fmla="val 16667" name="adj"/>
            </a:avLst>
          </a:prstGeom>
          <a:noFill/>
          <a:ln cap="flat" cmpd="sng" w="76200">
            <a:solidFill>
              <a:srgbClr val="F7CAA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0" name="Google Shape;370;p33"/>
          <p:cNvSpPr txBox="1"/>
          <p:nvPr/>
        </p:nvSpPr>
        <p:spPr>
          <a:xfrm>
            <a:off x="359491" y="1081931"/>
            <a:ext cx="9428400" cy="50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Buddhist Proverb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Meaning: The most important battle we must win is inside of ourselves. Good decisions come from good qualities. 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IT IS BETTER TO CONQUER YOURSELF THAN TO WIN A THOUSAND </a:t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BATTLES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7909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lphaUcPeriod" startAt="2"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BETTER TO CONQUER SOMEONE ELSE THAN TO LOSE A THOUSAND 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BATTLES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 IT IS BETTER TO LOSE YOURSELF THAN TO FIND YOURSELF IF YOU ARE A 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LOSER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 IT IS BETTER NOT TO FIGHT WITH SOMEONE WHO IS TWICE YOUR SIZE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Google Shape;371;p33"/>
          <p:cNvSpPr/>
          <p:nvPr/>
        </p:nvSpPr>
        <p:spPr>
          <a:xfrm>
            <a:off x="444363" y="1507047"/>
            <a:ext cx="9083162" cy="742950"/>
          </a:xfrm>
          <a:prstGeom prst="round1Rect">
            <a:avLst>
              <a:gd fmla="val 16667" name="adj"/>
            </a:avLst>
          </a:prstGeom>
          <a:solidFill>
            <a:schemeClr val="accent6"/>
          </a:solidFill>
          <a:ln cap="flat" cmpd="sng" w="12700">
            <a:solidFill>
              <a:srgbClr val="FFF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p33"/>
          <p:cNvSpPr txBox="1"/>
          <p:nvPr/>
        </p:nvSpPr>
        <p:spPr>
          <a:xfrm>
            <a:off x="8780500" y="1036088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33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822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34"/>
          <p:cNvSpPr txBox="1"/>
          <p:nvPr/>
        </p:nvSpPr>
        <p:spPr>
          <a:xfrm>
            <a:off x="127263" y="942653"/>
            <a:ext cx="9601500" cy="53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Arabic Proverb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Meaning: Our virtues are what is most important about us.                                All people are equal. 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 ME WHAT IS MY VIRTUE NOT WHAT IS THE COLOR OF MY____________.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CAR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EYES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SKIN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REAL HAIR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" name="Google Shape;378;p34"/>
          <p:cNvSpPr/>
          <p:nvPr/>
        </p:nvSpPr>
        <p:spPr>
          <a:xfrm>
            <a:off x="-9" y="1173725"/>
            <a:ext cx="8860800" cy="1942500"/>
          </a:xfrm>
          <a:prstGeom prst="ellipse">
            <a:avLst/>
          </a:prstGeom>
          <a:solidFill>
            <a:srgbClr val="A21C5C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p34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34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34"/>
          <p:cNvSpPr/>
          <p:nvPr/>
        </p:nvSpPr>
        <p:spPr>
          <a:xfrm>
            <a:off x="-204725" y="805700"/>
            <a:ext cx="9643031" cy="5569474"/>
          </a:xfrm>
          <a:custGeom>
            <a:rect b="b" l="l" r="r" t="t"/>
            <a:pathLst>
              <a:path extrusionOk="0" h="6457361" w="11868346">
                <a:moveTo>
                  <a:pt x="0" y="1076248"/>
                </a:moveTo>
                <a:cubicBezTo>
                  <a:pt x="-34254" y="541949"/>
                  <a:pt x="408139" y="-30440"/>
                  <a:pt x="1076248" y="0"/>
                </a:cubicBezTo>
                <a:cubicBezTo>
                  <a:pt x="2146641" y="-60713"/>
                  <a:pt x="8053657" y="61072"/>
                  <a:pt x="10792098" y="0"/>
                </a:cubicBezTo>
                <a:cubicBezTo>
                  <a:pt x="11321320" y="21783"/>
                  <a:pt x="11839985" y="515390"/>
                  <a:pt x="11868346" y="1076248"/>
                </a:cubicBezTo>
                <a:cubicBezTo>
                  <a:pt x="11892798" y="1675009"/>
                  <a:pt x="11936009" y="3971604"/>
                  <a:pt x="11868346" y="5381113"/>
                </a:cubicBezTo>
                <a:cubicBezTo>
                  <a:pt x="11910579" y="5935367"/>
                  <a:pt x="11398255" y="6458137"/>
                  <a:pt x="10792098" y="6457361"/>
                </a:cubicBezTo>
                <a:cubicBezTo>
                  <a:pt x="8283766" y="6383590"/>
                  <a:pt x="3416861" y="6301478"/>
                  <a:pt x="1076248" y="6457361"/>
                </a:cubicBezTo>
                <a:cubicBezTo>
                  <a:pt x="556155" y="6468136"/>
                  <a:pt x="-73724" y="5941862"/>
                  <a:pt x="0" y="5381113"/>
                </a:cubicBezTo>
                <a:cubicBezTo>
                  <a:pt x="152408" y="4749514"/>
                  <a:pt x="73868" y="2589393"/>
                  <a:pt x="0" y="1076248"/>
                </a:cubicBezTo>
                <a:close/>
              </a:path>
            </a:pathLst>
          </a:custGeom>
          <a:noFill/>
          <a:ln cap="flat" cmpd="sng" w="57150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35"/>
          <p:cNvSpPr txBox="1"/>
          <p:nvPr/>
        </p:nvSpPr>
        <p:spPr>
          <a:xfrm>
            <a:off x="149950" y="693999"/>
            <a:ext cx="9487800" cy="5810400"/>
          </a:xfrm>
          <a:prstGeom prst="rect">
            <a:avLst/>
          </a:prstGeom>
          <a:noFill/>
          <a:ln cap="flat" cmpd="sng" w="76200">
            <a:solidFill>
              <a:srgbClr val="F9F90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7125" lIns="74275" spcFirstLastPara="1" rIns="74275" wrap="square" tIns="3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6" name="Google Shape;386;p35"/>
          <p:cNvSpPr txBox="1"/>
          <p:nvPr/>
        </p:nvSpPr>
        <p:spPr>
          <a:xfrm>
            <a:off x="320355" y="949661"/>
            <a:ext cx="8785800" cy="57279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the Bible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9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Meaning: It is most important to have a spiritual connection with God, no matter how much material wealth one has.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SHALL IT PROFIT A MAN IF HE GAIN THE WHOLE WORLD AND LOSE HIS OWN _____________?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62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WALLET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ROAD MAP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SOLE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SOUL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7" name="Google Shape;387;p35"/>
          <p:cNvSpPr/>
          <p:nvPr/>
        </p:nvSpPr>
        <p:spPr>
          <a:xfrm>
            <a:off x="320355" y="1547269"/>
            <a:ext cx="8901900" cy="695100"/>
          </a:xfrm>
          <a:prstGeom prst="round1Rect">
            <a:avLst>
              <a:gd fmla="val 16667" name="adj"/>
            </a:avLst>
          </a:prstGeom>
          <a:solidFill>
            <a:schemeClr val="accent6"/>
          </a:solidFill>
          <a:ln cap="flat" cmpd="sng" w="12700">
            <a:solidFill>
              <a:srgbClr val="517E3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8" name="Google Shape;388;p35"/>
          <p:cNvSpPr txBox="1"/>
          <p:nvPr/>
        </p:nvSpPr>
        <p:spPr>
          <a:xfrm>
            <a:off x="8783837" y="914194"/>
            <a:ext cx="671985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35*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36"/>
          <p:cNvSpPr txBox="1"/>
          <p:nvPr/>
        </p:nvSpPr>
        <p:spPr>
          <a:xfrm>
            <a:off x="74975" y="772515"/>
            <a:ext cx="9733200" cy="5588700"/>
          </a:xfrm>
          <a:prstGeom prst="rect">
            <a:avLst/>
          </a:prstGeom>
          <a:noFill/>
          <a:ln cap="flat" cmpd="sng" w="76200">
            <a:solidFill>
              <a:srgbClr val="2F549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7125" lIns="74275" spcFirstLastPara="1" rIns="74275" wrap="square" tIns="3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4" name="Google Shape;394;p36"/>
          <p:cNvSpPr txBox="1"/>
          <p:nvPr/>
        </p:nvSpPr>
        <p:spPr>
          <a:xfrm>
            <a:off x="231746" y="908764"/>
            <a:ext cx="9372000" cy="54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the United States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7909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lphaUcPeriod"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Meaning: We should use our brain to solve our problems.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SHOW ME A PERSON WHO USES PHYSICAL AGGRESSION AND I’LL SHOW YOU A PERSON WHO HAS RUN OUT OF ____________________.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</a:t>
            </a:r>
            <a:r>
              <a:rPr b="1" lang="en-US" sz="22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DEAS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WARM MILK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BOXING GLOVES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LAWYERS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5" name="Google Shape;395;p36"/>
          <p:cNvSpPr/>
          <p:nvPr/>
        </p:nvSpPr>
        <p:spPr>
          <a:xfrm>
            <a:off x="173312" y="1452055"/>
            <a:ext cx="8008865" cy="804295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00FF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63" u="none" cap="none" strike="noStrike">
              <a:solidFill>
                <a:srgbClr val="F7CAA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6" name="Google Shape;396;p36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36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7" name="Google Shape;397;p36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76267" y="899370"/>
            <a:ext cx="928688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37"/>
          <p:cNvSpPr txBox="1"/>
          <p:nvPr/>
        </p:nvSpPr>
        <p:spPr>
          <a:xfrm>
            <a:off x="170400" y="813567"/>
            <a:ext cx="9474300" cy="5772300"/>
          </a:xfrm>
          <a:prstGeom prst="rect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7125" lIns="74275" spcFirstLastPara="1" rIns="74275" wrap="square" tIns="3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3" name="Google Shape;403;p37"/>
          <p:cNvSpPr txBox="1"/>
          <p:nvPr/>
        </p:nvSpPr>
        <p:spPr>
          <a:xfrm>
            <a:off x="299907" y="956476"/>
            <a:ext cx="9344700" cy="50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England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7909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lphaUcPeriod" startAt="2"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Meaning: If we think too much of ourselves, we do not make                            good decisions.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 GOETH BEFORE THE FALL.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</a:t>
            </a: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SUMMER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PRIDE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A TRIP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A BANANA PE</a:t>
            </a:r>
            <a:r>
              <a:rPr b="1" lang="en-US" sz="22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Google Shape;404;p37"/>
          <p:cNvSpPr/>
          <p:nvPr/>
        </p:nvSpPr>
        <p:spPr>
          <a:xfrm>
            <a:off x="299907" y="1598805"/>
            <a:ext cx="8254200" cy="1138200"/>
          </a:xfrm>
          <a:prstGeom prst="wave">
            <a:avLst>
              <a:gd fmla="val 12500" name="adj1"/>
              <a:gd fmla="val 0" name="adj2"/>
            </a:avLst>
          </a:prstGeom>
          <a:solidFill>
            <a:srgbClr val="FD610B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5" name="Google Shape;405;p37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37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6" name="Google Shape;406;p37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39056" y="979717"/>
            <a:ext cx="928688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38"/>
          <p:cNvSpPr/>
          <p:nvPr/>
        </p:nvSpPr>
        <p:spPr>
          <a:xfrm>
            <a:off x="81800" y="786075"/>
            <a:ext cx="9678798" cy="6078873"/>
          </a:xfrm>
          <a:custGeom>
            <a:rect b="b" l="l" r="r" t="t"/>
            <a:pathLst>
              <a:path extrusionOk="0" h="6501468" w="11912367">
                <a:moveTo>
                  <a:pt x="0" y="0"/>
                </a:moveTo>
                <a:cubicBezTo>
                  <a:pt x="3716540" y="-86996"/>
                  <a:pt x="8758037" y="74584"/>
                  <a:pt x="11912367" y="0"/>
                </a:cubicBezTo>
                <a:cubicBezTo>
                  <a:pt x="11749238" y="1835257"/>
                  <a:pt x="11930515" y="3318061"/>
                  <a:pt x="11912367" y="6501468"/>
                </a:cubicBezTo>
                <a:cubicBezTo>
                  <a:pt x="6671144" y="6416363"/>
                  <a:pt x="5713403" y="6338265"/>
                  <a:pt x="0" y="6501468"/>
                </a:cubicBezTo>
                <a:cubicBezTo>
                  <a:pt x="11768" y="5206937"/>
                  <a:pt x="143166" y="1945474"/>
                  <a:pt x="0" y="0"/>
                </a:cubicBezTo>
                <a:close/>
              </a:path>
            </a:pathLst>
          </a:custGeom>
          <a:noFill/>
          <a:ln cap="flat" cmpd="sng" w="5715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2" name="Google Shape;412;p38"/>
          <p:cNvSpPr txBox="1"/>
          <p:nvPr/>
        </p:nvSpPr>
        <p:spPr>
          <a:xfrm>
            <a:off x="245378" y="922396"/>
            <a:ext cx="9392400" cy="54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</a:t>
            </a: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Ecuador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7909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lphaUcPeriod"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Meaning: Deeds (actions) are more important than words.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ONE THING TO CACKLE LIKE A CHICKEN AND IT IS ANOTHER THING TO ___________________.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</a:t>
            </a: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LAY AN EGG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MAKE A BACON, EGG AND CHEESE SANDWICH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LAY A GOLF BALL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LAY DOWN FOR A NAP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3" name="Google Shape;413;p38"/>
          <p:cNvSpPr/>
          <p:nvPr/>
        </p:nvSpPr>
        <p:spPr>
          <a:xfrm>
            <a:off x="81793" y="1435521"/>
            <a:ext cx="7681800" cy="770100"/>
          </a:xfrm>
          <a:prstGeom prst="horizontalScroll">
            <a:avLst>
              <a:gd fmla="val 12500" name="adj"/>
            </a:avLst>
          </a:prstGeom>
          <a:solidFill>
            <a:srgbClr val="F4B08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4" name="Google Shape;414;p38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38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5" name="Google Shape;415;p38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72511" y="922396"/>
            <a:ext cx="928688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39"/>
          <p:cNvSpPr/>
          <p:nvPr/>
        </p:nvSpPr>
        <p:spPr>
          <a:xfrm>
            <a:off x="177225" y="786075"/>
            <a:ext cx="9610638" cy="5428726"/>
          </a:xfrm>
          <a:custGeom>
            <a:rect b="b" l="l" r="r" t="t"/>
            <a:pathLst>
              <a:path extrusionOk="0" h="6501468" w="11828477">
                <a:moveTo>
                  <a:pt x="0" y="0"/>
                </a:moveTo>
                <a:cubicBezTo>
                  <a:pt x="117472" y="1969"/>
                  <a:pt x="188680" y="983"/>
                  <a:pt x="340938" y="0"/>
                </a:cubicBezTo>
                <a:cubicBezTo>
                  <a:pt x="493196" y="-983"/>
                  <a:pt x="586299" y="-16356"/>
                  <a:pt x="681877" y="0"/>
                </a:cubicBezTo>
                <a:cubicBezTo>
                  <a:pt x="777455" y="16356"/>
                  <a:pt x="998716" y="-10907"/>
                  <a:pt x="1141100" y="0"/>
                </a:cubicBezTo>
                <a:cubicBezTo>
                  <a:pt x="1283484" y="10907"/>
                  <a:pt x="1826488" y="50"/>
                  <a:pt x="2073462" y="0"/>
                </a:cubicBezTo>
                <a:cubicBezTo>
                  <a:pt x="2320436" y="-50"/>
                  <a:pt x="2330524" y="13679"/>
                  <a:pt x="2414401" y="0"/>
                </a:cubicBezTo>
                <a:cubicBezTo>
                  <a:pt x="2498278" y="-13679"/>
                  <a:pt x="2777045" y="7119"/>
                  <a:pt x="3110194" y="0"/>
                </a:cubicBezTo>
                <a:cubicBezTo>
                  <a:pt x="3443343" y="-7119"/>
                  <a:pt x="3337482" y="7834"/>
                  <a:pt x="3451132" y="0"/>
                </a:cubicBezTo>
                <a:cubicBezTo>
                  <a:pt x="3564782" y="-7834"/>
                  <a:pt x="3769443" y="-5379"/>
                  <a:pt x="4028640" y="0"/>
                </a:cubicBezTo>
                <a:cubicBezTo>
                  <a:pt x="4287837" y="5379"/>
                  <a:pt x="4454112" y="-3706"/>
                  <a:pt x="4606148" y="0"/>
                </a:cubicBezTo>
                <a:cubicBezTo>
                  <a:pt x="4758184" y="3706"/>
                  <a:pt x="4901028" y="24028"/>
                  <a:pt x="5183656" y="0"/>
                </a:cubicBezTo>
                <a:cubicBezTo>
                  <a:pt x="5466284" y="-24028"/>
                  <a:pt x="5620007" y="-9393"/>
                  <a:pt x="5879449" y="0"/>
                </a:cubicBezTo>
                <a:cubicBezTo>
                  <a:pt x="6138891" y="9393"/>
                  <a:pt x="6202015" y="19525"/>
                  <a:pt x="6338672" y="0"/>
                </a:cubicBezTo>
                <a:cubicBezTo>
                  <a:pt x="6475329" y="-19525"/>
                  <a:pt x="6587341" y="-7162"/>
                  <a:pt x="6679611" y="0"/>
                </a:cubicBezTo>
                <a:cubicBezTo>
                  <a:pt x="6771881" y="7162"/>
                  <a:pt x="6874606" y="5990"/>
                  <a:pt x="7020549" y="0"/>
                </a:cubicBezTo>
                <a:cubicBezTo>
                  <a:pt x="7166492" y="-5990"/>
                  <a:pt x="7325586" y="-8506"/>
                  <a:pt x="7598057" y="0"/>
                </a:cubicBezTo>
                <a:cubicBezTo>
                  <a:pt x="7870528" y="8506"/>
                  <a:pt x="7853060" y="-9068"/>
                  <a:pt x="7938995" y="0"/>
                </a:cubicBezTo>
                <a:cubicBezTo>
                  <a:pt x="8024930" y="9068"/>
                  <a:pt x="8311375" y="-11436"/>
                  <a:pt x="8634788" y="0"/>
                </a:cubicBezTo>
                <a:cubicBezTo>
                  <a:pt x="8958201" y="11436"/>
                  <a:pt x="9033715" y="-29111"/>
                  <a:pt x="9330581" y="0"/>
                </a:cubicBezTo>
                <a:cubicBezTo>
                  <a:pt x="9627447" y="29111"/>
                  <a:pt x="9611201" y="15555"/>
                  <a:pt x="9789804" y="0"/>
                </a:cubicBezTo>
                <a:cubicBezTo>
                  <a:pt x="9968407" y="-15555"/>
                  <a:pt x="10040997" y="14942"/>
                  <a:pt x="10130743" y="0"/>
                </a:cubicBezTo>
                <a:cubicBezTo>
                  <a:pt x="10220489" y="-14942"/>
                  <a:pt x="10798227" y="-24990"/>
                  <a:pt x="11063105" y="0"/>
                </a:cubicBezTo>
                <a:cubicBezTo>
                  <a:pt x="11327983" y="24990"/>
                  <a:pt x="11543917" y="-26501"/>
                  <a:pt x="11828477" y="0"/>
                </a:cubicBezTo>
                <a:cubicBezTo>
                  <a:pt x="11799695" y="239014"/>
                  <a:pt x="11823607" y="379077"/>
                  <a:pt x="11828477" y="585132"/>
                </a:cubicBezTo>
                <a:cubicBezTo>
                  <a:pt x="11833347" y="791187"/>
                  <a:pt x="11828595" y="1101039"/>
                  <a:pt x="11828477" y="1235279"/>
                </a:cubicBezTo>
                <a:cubicBezTo>
                  <a:pt x="11828359" y="1369519"/>
                  <a:pt x="11817568" y="1782721"/>
                  <a:pt x="11828477" y="1950440"/>
                </a:cubicBezTo>
                <a:cubicBezTo>
                  <a:pt x="11839386" y="2118159"/>
                  <a:pt x="11844815" y="2280362"/>
                  <a:pt x="11828477" y="2470558"/>
                </a:cubicBezTo>
                <a:cubicBezTo>
                  <a:pt x="11812139" y="2660754"/>
                  <a:pt x="11837502" y="2808166"/>
                  <a:pt x="11828477" y="3055690"/>
                </a:cubicBezTo>
                <a:cubicBezTo>
                  <a:pt x="11819452" y="3303214"/>
                  <a:pt x="11803892" y="3531376"/>
                  <a:pt x="11828477" y="3705837"/>
                </a:cubicBezTo>
                <a:cubicBezTo>
                  <a:pt x="11853062" y="3880298"/>
                  <a:pt x="11832467" y="3954774"/>
                  <a:pt x="11828477" y="4160940"/>
                </a:cubicBezTo>
                <a:cubicBezTo>
                  <a:pt x="11824487" y="4367106"/>
                  <a:pt x="11849338" y="4560094"/>
                  <a:pt x="11828477" y="4681057"/>
                </a:cubicBezTo>
                <a:cubicBezTo>
                  <a:pt x="11807616" y="4802020"/>
                  <a:pt x="11852600" y="5072860"/>
                  <a:pt x="11828477" y="5201174"/>
                </a:cubicBezTo>
                <a:cubicBezTo>
                  <a:pt x="11804354" y="5329488"/>
                  <a:pt x="11833847" y="5551283"/>
                  <a:pt x="11828477" y="5656277"/>
                </a:cubicBezTo>
                <a:cubicBezTo>
                  <a:pt x="11823107" y="5761271"/>
                  <a:pt x="11862404" y="6300440"/>
                  <a:pt x="11828477" y="6501468"/>
                </a:cubicBezTo>
                <a:cubicBezTo>
                  <a:pt x="11683020" y="6535875"/>
                  <a:pt x="11452007" y="6501369"/>
                  <a:pt x="11132684" y="6501468"/>
                </a:cubicBezTo>
                <a:cubicBezTo>
                  <a:pt x="10813361" y="6501567"/>
                  <a:pt x="10803643" y="6501894"/>
                  <a:pt x="10673461" y="6501468"/>
                </a:cubicBezTo>
                <a:cubicBezTo>
                  <a:pt x="10543279" y="6501042"/>
                  <a:pt x="10117350" y="6535384"/>
                  <a:pt x="9741099" y="6501468"/>
                </a:cubicBezTo>
                <a:cubicBezTo>
                  <a:pt x="9364848" y="6467552"/>
                  <a:pt x="9354481" y="6480051"/>
                  <a:pt x="9163591" y="6501468"/>
                </a:cubicBezTo>
                <a:cubicBezTo>
                  <a:pt x="8972701" y="6522885"/>
                  <a:pt x="8531471" y="6502225"/>
                  <a:pt x="8231228" y="6501468"/>
                </a:cubicBezTo>
                <a:cubicBezTo>
                  <a:pt x="7930985" y="6500711"/>
                  <a:pt x="7662013" y="6522623"/>
                  <a:pt x="7417151" y="6501468"/>
                </a:cubicBezTo>
                <a:cubicBezTo>
                  <a:pt x="7172289" y="6480313"/>
                  <a:pt x="6928322" y="6505397"/>
                  <a:pt x="6603073" y="6501468"/>
                </a:cubicBezTo>
                <a:cubicBezTo>
                  <a:pt x="6277824" y="6497539"/>
                  <a:pt x="6238799" y="6483300"/>
                  <a:pt x="6025565" y="6501468"/>
                </a:cubicBezTo>
                <a:cubicBezTo>
                  <a:pt x="5812331" y="6519636"/>
                  <a:pt x="5839448" y="6518105"/>
                  <a:pt x="5684627" y="6501468"/>
                </a:cubicBezTo>
                <a:cubicBezTo>
                  <a:pt x="5529806" y="6484831"/>
                  <a:pt x="5033525" y="6497182"/>
                  <a:pt x="4870549" y="6501468"/>
                </a:cubicBezTo>
                <a:cubicBezTo>
                  <a:pt x="4707573" y="6505754"/>
                  <a:pt x="4613080" y="6502365"/>
                  <a:pt x="4529611" y="6501468"/>
                </a:cubicBezTo>
                <a:cubicBezTo>
                  <a:pt x="4446142" y="6500571"/>
                  <a:pt x="3979534" y="6520596"/>
                  <a:pt x="3715533" y="6501468"/>
                </a:cubicBezTo>
                <a:cubicBezTo>
                  <a:pt x="3451532" y="6482340"/>
                  <a:pt x="3204265" y="6498078"/>
                  <a:pt x="3019741" y="6501468"/>
                </a:cubicBezTo>
                <a:cubicBezTo>
                  <a:pt x="2835217" y="6504858"/>
                  <a:pt x="2461079" y="6492929"/>
                  <a:pt x="2205663" y="6501468"/>
                </a:cubicBezTo>
                <a:cubicBezTo>
                  <a:pt x="1950247" y="6510007"/>
                  <a:pt x="1810923" y="6521223"/>
                  <a:pt x="1509870" y="6501468"/>
                </a:cubicBezTo>
                <a:cubicBezTo>
                  <a:pt x="1208817" y="6481713"/>
                  <a:pt x="1022830" y="6516672"/>
                  <a:pt x="814078" y="6501468"/>
                </a:cubicBezTo>
                <a:cubicBezTo>
                  <a:pt x="605326" y="6486264"/>
                  <a:pt x="376996" y="6511124"/>
                  <a:pt x="0" y="6501468"/>
                </a:cubicBezTo>
                <a:cubicBezTo>
                  <a:pt x="31336" y="6164576"/>
                  <a:pt x="17300" y="5964523"/>
                  <a:pt x="0" y="5721292"/>
                </a:cubicBezTo>
                <a:cubicBezTo>
                  <a:pt x="-17300" y="5478061"/>
                  <a:pt x="22200" y="5408548"/>
                  <a:pt x="0" y="5201174"/>
                </a:cubicBezTo>
                <a:cubicBezTo>
                  <a:pt x="-22200" y="4993800"/>
                  <a:pt x="-17515" y="4802055"/>
                  <a:pt x="0" y="4681057"/>
                </a:cubicBezTo>
                <a:cubicBezTo>
                  <a:pt x="17515" y="4560059"/>
                  <a:pt x="12158" y="4153553"/>
                  <a:pt x="0" y="3965895"/>
                </a:cubicBezTo>
                <a:cubicBezTo>
                  <a:pt x="-12158" y="3778237"/>
                  <a:pt x="30590" y="3346362"/>
                  <a:pt x="0" y="3185719"/>
                </a:cubicBezTo>
                <a:cubicBezTo>
                  <a:pt x="-30590" y="3025076"/>
                  <a:pt x="12976" y="2922391"/>
                  <a:pt x="0" y="2730617"/>
                </a:cubicBezTo>
                <a:cubicBezTo>
                  <a:pt x="-12976" y="2538843"/>
                  <a:pt x="12882" y="2295162"/>
                  <a:pt x="0" y="2080470"/>
                </a:cubicBezTo>
                <a:cubicBezTo>
                  <a:pt x="-12882" y="1865778"/>
                  <a:pt x="12912" y="1700480"/>
                  <a:pt x="0" y="1560352"/>
                </a:cubicBezTo>
                <a:cubicBezTo>
                  <a:pt x="-12912" y="1420224"/>
                  <a:pt x="9018" y="1199236"/>
                  <a:pt x="0" y="1040235"/>
                </a:cubicBezTo>
                <a:cubicBezTo>
                  <a:pt x="-9018" y="881234"/>
                  <a:pt x="-24292" y="494425"/>
                  <a:pt x="0" y="0"/>
                </a:cubicBezTo>
                <a:close/>
              </a:path>
            </a:pathLst>
          </a:custGeom>
          <a:noFill/>
          <a:ln cap="flat" cmpd="sng" w="28575">
            <a:solidFill>
              <a:srgbClr val="B3C6E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1" name="Google Shape;421;p39"/>
          <p:cNvSpPr txBox="1"/>
          <p:nvPr/>
        </p:nvSpPr>
        <p:spPr>
          <a:xfrm>
            <a:off x="279459" y="936028"/>
            <a:ext cx="9449400" cy="47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Germany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7909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lphaUcPeriod" startAt="4"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Meaning: We need to take responsibility for our actions.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 WHO ATE THE NUTS MUST ________________.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 SWEEP AWAY THE SQUIRRELS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 SWEEP AWAY THE EVIDENCE UNDER THE RUG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 SWEEP AWAY THE DUST BUNNIES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 SWEEP AWAY THE SHELLS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Google Shape;422;p39"/>
          <p:cNvSpPr/>
          <p:nvPr/>
        </p:nvSpPr>
        <p:spPr>
          <a:xfrm>
            <a:off x="177225" y="1598850"/>
            <a:ext cx="7539000" cy="627300"/>
          </a:xfrm>
          <a:prstGeom prst="snipRoundRect">
            <a:avLst>
              <a:gd fmla="val 16667" name="adj1"/>
              <a:gd fmla="val 16667" name="adj2"/>
            </a:avLst>
          </a:prstGeom>
          <a:solidFill>
            <a:srgbClr val="6DFC0C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3" name="Google Shape;423;p39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39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4" name="Google Shape;424;p39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16289" y="979717"/>
            <a:ext cx="928688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"/>
          <p:cNvSpPr/>
          <p:nvPr/>
        </p:nvSpPr>
        <p:spPr>
          <a:xfrm>
            <a:off x="143138" y="806523"/>
            <a:ext cx="9597005" cy="5180202"/>
          </a:xfrm>
          <a:prstGeom prst="round2SameRect">
            <a:avLst>
              <a:gd fmla="val 16667" name="adj1"/>
              <a:gd fmla="val 0" name="adj2"/>
            </a:avLst>
          </a:prstGeom>
          <a:noFill/>
          <a:ln cap="flat" cmpd="sng" w="38100">
            <a:solidFill>
              <a:srgbClr val="0070C0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4"/>
          <p:cNvSpPr txBox="1"/>
          <p:nvPr/>
        </p:nvSpPr>
        <p:spPr>
          <a:xfrm>
            <a:off x="336425" y="940825"/>
            <a:ext cx="9233100" cy="53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Uganda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Meaning: It is necessary to prepare for the future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3062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75"/>
              <a:buFont typeface="Calibri"/>
              <a:buAutoNum type="alphaUcPeriod"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OLD MEN SIT ON A PILE OF ACORNS BECAUSE THEY CHOPPED DOWN AN OAK TREE MANY YEARS BEFORE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 OLD MEN SIT IN THE SHADE BECAUSE THEY PLANTED A TREE MANY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YEARS BEFORE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 OLD MEN SIT IN THE SUN BECAUSE THEY CHOPPED DOWN AN OAK TREE 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FOR FIREWOOD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 OLD MEN SIT IN THE SHADE BECAUSE THEY DO NOT HAVE SUNGLASSES</a:t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7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4"/>
          <p:cNvSpPr/>
          <p:nvPr/>
        </p:nvSpPr>
        <p:spPr>
          <a:xfrm>
            <a:off x="416087" y="1657159"/>
            <a:ext cx="6448462" cy="585354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4"/>
          <p:cNvSpPr txBox="1"/>
          <p:nvPr/>
        </p:nvSpPr>
        <p:spPr>
          <a:xfrm>
            <a:off x="8745141" y="1115021"/>
            <a:ext cx="580430" cy="30011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4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0" name="Google Shape;120;p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03703" y="950921"/>
            <a:ext cx="928688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40"/>
          <p:cNvSpPr/>
          <p:nvPr/>
        </p:nvSpPr>
        <p:spPr>
          <a:xfrm>
            <a:off x="131565" y="766762"/>
            <a:ext cx="9542264" cy="5169694"/>
          </a:xfrm>
          <a:prstGeom prst="round2DiagRect">
            <a:avLst>
              <a:gd fmla="val 16667" name="adj1"/>
              <a:gd fmla="val 0" name="adj2"/>
            </a:avLst>
          </a:prstGeom>
          <a:solidFill>
            <a:schemeClr val="lt1"/>
          </a:solidFill>
          <a:ln cap="flat" cmpd="sng" w="762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0" name="Google Shape;430;p40"/>
          <p:cNvSpPr txBox="1"/>
          <p:nvPr/>
        </p:nvSpPr>
        <p:spPr>
          <a:xfrm>
            <a:off x="506908" y="1177833"/>
            <a:ext cx="8791575" cy="6026616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Islamic Proverb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Meaning: Happiness and satisfaction in life come from inside.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COMPLAINING MAN COMPLAINS IN _________________.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KANSAS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PARADISE (HEAVEN)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WOOL UNDERWEAR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HIS SLEEP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1" name="Google Shape;431;p40"/>
          <p:cNvSpPr/>
          <p:nvPr/>
        </p:nvSpPr>
        <p:spPr>
          <a:xfrm>
            <a:off x="506908" y="1932128"/>
            <a:ext cx="7792336" cy="570171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2" name="Google Shape;432;p40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41"/>
          <p:cNvSpPr/>
          <p:nvPr/>
        </p:nvSpPr>
        <p:spPr>
          <a:xfrm>
            <a:off x="170259" y="801859"/>
            <a:ext cx="9642872" cy="5247084"/>
          </a:xfrm>
          <a:prstGeom prst="flowChartAlternateProcess">
            <a:avLst/>
          </a:prstGeom>
          <a:solidFill>
            <a:schemeClr val="lt1"/>
          </a:solidFill>
          <a:ln cap="flat" cmpd="sng" w="571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27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8" name="Google Shape;438;p41"/>
          <p:cNvSpPr txBox="1"/>
          <p:nvPr/>
        </p:nvSpPr>
        <p:spPr>
          <a:xfrm>
            <a:off x="550014" y="1058008"/>
            <a:ext cx="9355986" cy="462623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Bahá’í Proverb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7909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lphaUcPeriod" startAt="2"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Meaning: We should give with a pure motive and not for selfish reasons.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TRUE GIFT IS ONE THAT YOU HAVE__________ ONCE YOU HAVE GIVEN IT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TO REMEMBER ALWAYS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FORGOTTEN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TO TAKE BACK LATER WHEN THE PERSON DOESN’T NOTICE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TO WRITE DOWN IN A BOOK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9" name="Google Shape;439;p41"/>
          <p:cNvSpPr/>
          <p:nvPr/>
        </p:nvSpPr>
        <p:spPr>
          <a:xfrm>
            <a:off x="509699" y="1854992"/>
            <a:ext cx="9226042" cy="440587"/>
          </a:xfrm>
          <a:prstGeom prst="round1Rect">
            <a:avLst>
              <a:gd fmla="val 16667" name="adj"/>
            </a:avLst>
          </a:prstGeom>
          <a:solidFill>
            <a:srgbClr val="4D9E2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0" name="Google Shape;440;p41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41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42"/>
          <p:cNvSpPr/>
          <p:nvPr/>
        </p:nvSpPr>
        <p:spPr>
          <a:xfrm>
            <a:off x="222119" y="905268"/>
            <a:ext cx="9313683" cy="5047465"/>
          </a:xfrm>
          <a:custGeom>
            <a:rect b="b" l="l" r="r" t="t"/>
            <a:pathLst>
              <a:path extrusionOk="0" h="6212264" w="11462994">
                <a:moveTo>
                  <a:pt x="1035398" y="0"/>
                </a:moveTo>
                <a:cubicBezTo>
                  <a:pt x="2338101" y="119301"/>
                  <a:pt x="9308741" y="34227"/>
                  <a:pt x="11462994" y="0"/>
                </a:cubicBezTo>
                <a:lnTo>
                  <a:pt x="11462994" y="0"/>
                </a:lnTo>
                <a:cubicBezTo>
                  <a:pt x="11434224" y="1900123"/>
                  <a:pt x="11463056" y="4173873"/>
                  <a:pt x="11462994" y="5176866"/>
                </a:cubicBezTo>
                <a:cubicBezTo>
                  <a:pt x="11396206" y="5840907"/>
                  <a:pt x="11009284" y="6129711"/>
                  <a:pt x="10427596" y="6212264"/>
                </a:cubicBezTo>
                <a:cubicBezTo>
                  <a:pt x="6387417" y="6102078"/>
                  <a:pt x="4922488" y="6298153"/>
                  <a:pt x="0" y="6212264"/>
                </a:cubicBezTo>
                <a:lnTo>
                  <a:pt x="0" y="6212264"/>
                </a:lnTo>
                <a:cubicBezTo>
                  <a:pt x="117057" y="5335841"/>
                  <a:pt x="112766" y="3432894"/>
                  <a:pt x="0" y="1035398"/>
                </a:cubicBezTo>
                <a:cubicBezTo>
                  <a:pt x="20448" y="528622"/>
                  <a:pt x="496260" y="4115"/>
                  <a:pt x="1035398" y="0"/>
                </a:cubicBezTo>
                <a:close/>
              </a:path>
            </a:pathLst>
          </a:custGeom>
          <a:noFill/>
          <a:ln cap="flat" cmpd="sng" w="57150">
            <a:solidFill>
              <a:srgbClr val="FF00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6" name="Google Shape;446;p42"/>
          <p:cNvSpPr txBox="1"/>
          <p:nvPr/>
        </p:nvSpPr>
        <p:spPr>
          <a:xfrm>
            <a:off x="459557" y="1083709"/>
            <a:ext cx="8838900" cy="51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IS THE REAL PROVERB?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MEANING:  We sometimes exaggerate the importance of what we have or what we have done.</a:t>
            </a:r>
            <a:endParaRPr b="1" i="0" sz="162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8606" lvl="0" marL="27860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lphaUcPeriod"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NOT LEND YOUR GYM SHORTS TO A GIRAFFE AND EXPECT TO GET THEM BACK UNWRINKLED.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(GHANA)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6375" lvl="0" marL="27860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138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EVERY COWGIRL PRAISES HER HORSE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(HUNGARY)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138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IF YOU WAKE UP WITH OLIVES IN YOUR POCKETS, FEED THEM TO</a:t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YOUR PARROT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(ANTIGUA)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5738" lvl="0" marL="27860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5738" lvl="0" marL="27860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7" name="Google Shape;447;p42"/>
          <p:cNvSpPr/>
          <p:nvPr/>
        </p:nvSpPr>
        <p:spPr>
          <a:xfrm>
            <a:off x="306657" y="1598792"/>
            <a:ext cx="9144600" cy="913200"/>
          </a:xfrm>
          <a:prstGeom prst="leftRightArrow">
            <a:avLst>
              <a:gd fmla="val 10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8" name="Google Shape;448;p42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42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43"/>
          <p:cNvSpPr/>
          <p:nvPr/>
        </p:nvSpPr>
        <p:spPr>
          <a:xfrm>
            <a:off x="162520" y="801858"/>
            <a:ext cx="9519047" cy="5185172"/>
          </a:xfrm>
          <a:custGeom>
            <a:rect b="b" l="l" r="r" t="t"/>
            <a:pathLst>
              <a:path extrusionOk="0" fill="none" h="6381750" w="11715750">
                <a:moveTo>
                  <a:pt x="0" y="0"/>
                </a:moveTo>
                <a:cubicBezTo>
                  <a:pt x="312590" y="-92451"/>
                  <a:pt x="409186" y="85549"/>
                  <a:pt x="804826" y="0"/>
                </a:cubicBezTo>
                <a:cubicBezTo>
                  <a:pt x="1200466" y="-85549"/>
                  <a:pt x="1183056" y="35410"/>
                  <a:pt x="1396609" y="0"/>
                </a:cubicBezTo>
                <a:cubicBezTo>
                  <a:pt x="1610162" y="-35410"/>
                  <a:pt x="1764478" y="34412"/>
                  <a:pt x="1881872" y="0"/>
                </a:cubicBezTo>
                <a:cubicBezTo>
                  <a:pt x="1999266" y="-34412"/>
                  <a:pt x="2331918" y="23122"/>
                  <a:pt x="2686697" y="0"/>
                </a:cubicBezTo>
                <a:cubicBezTo>
                  <a:pt x="3041476" y="-23122"/>
                  <a:pt x="2841166" y="12329"/>
                  <a:pt x="2958918" y="0"/>
                </a:cubicBezTo>
                <a:cubicBezTo>
                  <a:pt x="3076670" y="-12329"/>
                  <a:pt x="3166296" y="422"/>
                  <a:pt x="3231138" y="0"/>
                </a:cubicBezTo>
                <a:cubicBezTo>
                  <a:pt x="3295980" y="-422"/>
                  <a:pt x="3427779" y="33763"/>
                  <a:pt x="3609880" y="0"/>
                </a:cubicBezTo>
                <a:cubicBezTo>
                  <a:pt x="3791981" y="-33763"/>
                  <a:pt x="3806665" y="5653"/>
                  <a:pt x="3882100" y="0"/>
                </a:cubicBezTo>
                <a:cubicBezTo>
                  <a:pt x="3957535" y="-5653"/>
                  <a:pt x="4289511" y="50460"/>
                  <a:pt x="4580405" y="0"/>
                </a:cubicBezTo>
                <a:cubicBezTo>
                  <a:pt x="4871300" y="-50460"/>
                  <a:pt x="4935581" y="16008"/>
                  <a:pt x="5172188" y="0"/>
                </a:cubicBezTo>
                <a:cubicBezTo>
                  <a:pt x="5408795" y="-16008"/>
                  <a:pt x="5519573" y="17316"/>
                  <a:pt x="5657451" y="0"/>
                </a:cubicBezTo>
                <a:cubicBezTo>
                  <a:pt x="5795329" y="-17316"/>
                  <a:pt x="5851275" y="8357"/>
                  <a:pt x="5929671" y="0"/>
                </a:cubicBezTo>
                <a:cubicBezTo>
                  <a:pt x="6008067" y="-8357"/>
                  <a:pt x="6412326" y="56196"/>
                  <a:pt x="6734497" y="0"/>
                </a:cubicBezTo>
                <a:cubicBezTo>
                  <a:pt x="7056668" y="-56196"/>
                  <a:pt x="7041301" y="48735"/>
                  <a:pt x="7326280" y="0"/>
                </a:cubicBezTo>
                <a:cubicBezTo>
                  <a:pt x="7611259" y="-48735"/>
                  <a:pt x="7580317" y="8944"/>
                  <a:pt x="7705022" y="0"/>
                </a:cubicBezTo>
                <a:cubicBezTo>
                  <a:pt x="7829727" y="-8944"/>
                  <a:pt x="7906339" y="15519"/>
                  <a:pt x="7977242" y="0"/>
                </a:cubicBezTo>
                <a:cubicBezTo>
                  <a:pt x="8048145" y="-15519"/>
                  <a:pt x="8419635" y="68146"/>
                  <a:pt x="8782068" y="0"/>
                </a:cubicBezTo>
                <a:cubicBezTo>
                  <a:pt x="9144501" y="-68146"/>
                  <a:pt x="9209319" y="57453"/>
                  <a:pt x="9586894" y="0"/>
                </a:cubicBezTo>
                <a:cubicBezTo>
                  <a:pt x="9964469" y="-57453"/>
                  <a:pt x="10337035" y="85221"/>
                  <a:pt x="10652104" y="0"/>
                </a:cubicBezTo>
                <a:cubicBezTo>
                  <a:pt x="10795450" y="97564"/>
                  <a:pt x="10883359" y="270320"/>
                  <a:pt x="11006653" y="354549"/>
                </a:cubicBezTo>
                <a:cubicBezTo>
                  <a:pt x="11129947" y="438778"/>
                  <a:pt x="11171753" y="579882"/>
                  <a:pt x="11329292" y="677188"/>
                </a:cubicBezTo>
                <a:cubicBezTo>
                  <a:pt x="11486831" y="774494"/>
                  <a:pt x="11548406" y="919236"/>
                  <a:pt x="11715750" y="1063646"/>
                </a:cubicBezTo>
                <a:cubicBezTo>
                  <a:pt x="11727295" y="1204467"/>
                  <a:pt x="11686716" y="1377536"/>
                  <a:pt x="11715750" y="1495003"/>
                </a:cubicBezTo>
                <a:cubicBezTo>
                  <a:pt x="11744784" y="1612470"/>
                  <a:pt x="11705767" y="1822915"/>
                  <a:pt x="11715750" y="1926361"/>
                </a:cubicBezTo>
                <a:cubicBezTo>
                  <a:pt x="11725733" y="2029807"/>
                  <a:pt x="11703274" y="2301206"/>
                  <a:pt x="11715750" y="2623623"/>
                </a:cubicBezTo>
                <a:cubicBezTo>
                  <a:pt x="11728226" y="2946040"/>
                  <a:pt x="11699255" y="2939201"/>
                  <a:pt x="11715750" y="3214524"/>
                </a:cubicBezTo>
                <a:cubicBezTo>
                  <a:pt x="11732245" y="3489847"/>
                  <a:pt x="11701336" y="3693137"/>
                  <a:pt x="11715750" y="3911786"/>
                </a:cubicBezTo>
                <a:cubicBezTo>
                  <a:pt x="11730164" y="4130435"/>
                  <a:pt x="11655699" y="4279179"/>
                  <a:pt x="11715750" y="4555868"/>
                </a:cubicBezTo>
                <a:cubicBezTo>
                  <a:pt x="11775801" y="4832557"/>
                  <a:pt x="11694575" y="4779703"/>
                  <a:pt x="11715750" y="4987225"/>
                </a:cubicBezTo>
                <a:cubicBezTo>
                  <a:pt x="11736925" y="5194747"/>
                  <a:pt x="11710209" y="5328501"/>
                  <a:pt x="11715750" y="5578125"/>
                </a:cubicBezTo>
                <a:cubicBezTo>
                  <a:pt x="11721291" y="5827749"/>
                  <a:pt x="11657806" y="6156842"/>
                  <a:pt x="11715750" y="6381750"/>
                </a:cubicBezTo>
                <a:cubicBezTo>
                  <a:pt x="11620992" y="6403496"/>
                  <a:pt x="11573175" y="6357487"/>
                  <a:pt x="11481435" y="6381750"/>
                </a:cubicBezTo>
                <a:cubicBezTo>
                  <a:pt x="11389695" y="6406013"/>
                  <a:pt x="11014266" y="6349202"/>
                  <a:pt x="10895648" y="6381750"/>
                </a:cubicBezTo>
                <a:cubicBezTo>
                  <a:pt x="10777030" y="6414298"/>
                  <a:pt x="10491211" y="6379345"/>
                  <a:pt x="10192703" y="6381750"/>
                </a:cubicBezTo>
                <a:cubicBezTo>
                  <a:pt x="9894196" y="6384155"/>
                  <a:pt x="9703764" y="6331059"/>
                  <a:pt x="9489758" y="6381750"/>
                </a:cubicBezTo>
                <a:cubicBezTo>
                  <a:pt x="9275753" y="6432441"/>
                  <a:pt x="9325046" y="6362960"/>
                  <a:pt x="9255443" y="6381750"/>
                </a:cubicBezTo>
                <a:cubicBezTo>
                  <a:pt x="9185841" y="6400540"/>
                  <a:pt x="8868254" y="6317127"/>
                  <a:pt x="8669655" y="6381750"/>
                </a:cubicBezTo>
                <a:cubicBezTo>
                  <a:pt x="8471056" y="6446373"/>
                  <a:pt x="8532495" y="6379552"/>
                  <a:pt x="8435340" y="6381750"/>
                </a:cubicBezTo>
                <a:cubicBezTo>
                  <a:pt x="8338186" y="6383948"/>
                  <a:pt x="8170400" y="6352082"/>
                  <a:pt x="8083867" y="6381750"/>
                </a:cubicBezTo>
                <a:cubicBezTo>
                  <a:pt x="7997334" y="6411418"/>
                  <a:pt x="7429227" y="6293028"/>
                  <a:pt x="7263765" y="6381750"/>
                </a:cubicBezTo>
                <a:cubicBezTo>
                  <a:pt x="7098303" y="6470472"/>
                  <a:pt x="7081122" y="6357806"/>
                  <a:pt x="6912292" y="6381750"/>
                </a:cubicBezTo>
                <a:cubicBezTo>
                  <a:pt x="6743462" y="6405694"/>
                  <a:pt x="6544501" y="6344637"/>
                  <a:pt x="6443662" y="6381750"/>
                </a:cubicBezTo>
                <a:cubicBezTo>
                  <a:pt x="6342823" y="6418863"/>
                  <a:pt x="6236900" y="6340919"/>
                  <a:pt x="6092190" y="6381750"/>
                </a:cubicBezTo>
                <a:cubicBezTo>
                  <a:pt x="5947480" y="6422581"/>
                  <a:pt x="5580439" y="6308564"/>
                  <a:pt x="5389245" y="6381750"/>
                </a:cubicBezTo>
                <a:cubicBezTo>
                  <a:pt x="5198052" y="6454936"/>
                  <a:pt x="5085685" y="6365781"/>
                  <a:pt x="4803457" y="6381750"/>
                </a:cubicBezTo>
                <a:cubicBezTo>
                  <a:pt x="4521229" y="6397719"/>
                  <a:pt x="4586136" y="6356906"/>
                  <a:pt x="4451985" y="6381750"/>
                </a:cubicBezTo>
                <a:cubicBezTo>
                  <a:pt x="4317834" y="6406594"/>
                  <a:pt x="3990868" y="6357750"/>
                  <a:pt x="3749040" y="6381750"/>
                </a:cubicBezTo>
                <a:cubicBezTo>
                  <a:pt x="3507212" y="6405750"/>
                  <a:pt x="3284987" y="6318991"/>
                  <a:pt x="3046095" y="6381750"/>
                </a:cubicBezTo>
                <a:cubicBezTo>
                  <a:pt x="2807204" y="6444509"/>
                  <a:pt x="2598672" y="6342518"/>
                  <a:pt x="2460307" y="6381750"/>
                </a:cubicBezTo>
                <a:cubicBezTo>
                  <a:pt x="2321942" y="6420982"/>
                  <a:pt x="2297142" y="6380711"/>
                  <a:pt x="2225992" y="6381750"/>
                </a:cubicBezTo>
                <a:cubicBezTo>
                  <a:pt x="2154842" y="6382789"/>
                  <a:pt x="1826197" y="6369024"/>
                  <a:pt x="1640205" y="6381750"/>
                </a:cubicBezTo>
                <a:cubicBezTo>
                  <a:pt x="1454213" y="6394476"/>
                  <a:pt x="1082788" y="6296890"/>
                  <a:pt x="820102" y="6381750"/>
                </a:cubicBezTo>
                <a:cubicBezTo>
                  <a:pt x="557416" y="6466610"/>
                  <a:pt x="216036" y="6309335"/>
                  <a:pt x="0" y="6381750"/>
                </a:cubicBezTo>
                <a:cubicBezTo>
                  <a:pt x="-44787" y="6179157"/>
                  <a:pt x="74986" y="5993339"/>
                  <a:pt x="0" y="5673956"/>
                </a:cubicBezTo>
                <a:cubicBezTo>
                  <a:pt x="-74986" y="5354573"/>
                  <a:pt x="69705" y="5345081"/>
                  <a:pt x="0" y="5029979"/>
                </a:cubicBezTo>
                <a:cubicBezTo>
                  <a:pt x="-69705" y="4714877"/>
                  <a:pt x="46204" y="4753106"/>
                  <a:pt x="0" y="4641273"/>
                </a:cubicBezTo>
                <a:cubicBezTo>
                  <a:pt x="-46204" y="4529440"/>
                  <a:pt x="21451" y="4142678"/>
                  <a:pt x="0" y="3933479"/>
                </a:cubicBezTo>
                <a:cubicBezTo>
                  <a:pt x="-21451" y="3724280"/>
                  <a:pt x="54250" y="3389368"/>
                  <a:pt x="0" y="3225685"/>
                </a:cubicBezTo>
                <a:cubicBezTo>
                  <a:pt x="-54250" y="3062002"/>
                  <a:pt x="10442" y="3018109"/>
                  <a:pt x="0" y="2836978"/>
                </a:cubicBezTo>
                <a:cubicBezTo>
                  <a:pt x="-10442" y="2655847"/>
                  <a:pt x="50879" y="2354798"/>
                  <a:pt x="0" y="2193001"/>
                </a:cubicBezTo>
                <a:cubicBezTo>
                  <a:pt x="-50879" y="2031204"/>
                  <a:pt x="5549" y="1993089"/>
                  <a:pt x="0" y="1804295"/>
                </a:cubicBezTo>
                <a:cubicBezTo>
                  <a:pt x="-5549" y="1615501"/>
                  <a:pt x="56054" y="1501896"/>
                  <a:pt x="0" y="1287953"/>
                </a:cubicBezTo>
                <a:cubicBezTo>
                  <a:pt x="-56054" y="1074010"/>
                  <a:pt x="26490" y="1055881"/>
                  <a:pt x="0" y="899247"/>
                </a:cubicBezTo>
                <a:cubicBezTo>
                  <a:pt x="-26490" y="742613"/>
                  <a:pt x="17316" y="397959"/>
                  <a:pt x="0" y="0"/>
                </a:cubicBezTo>
                <a:close/>
              </a:path>
              <a:path extrusionOk="0" h="6381750" w="11715750">
                <a:moveTo>
                  <a:pt x="0" y="0"/>
                </a:moveTo>
                <a:cubicBezTo>
                  <a:pt x="302759" y="-7062"/>
                  <a:pt x="405252" y="60998"/>
                  <a:pt x="698305" y="0"/>
                </a:cubicBezTo>
                <a:cubicBezTo>
                  <a:pt x="991359" y="-60998"/>
                  <a:pt x="1133574" y="15385"/>
                  <a:pt x="1396609" y="0"/>
                </a:cubicBezTo>
                <a:cubicBezTo>
                  <a:pt x="1659644" y="-15385"/>
                  <a:pt x="1534565" y="27140"/>
                  <a:pt x="1668830" y="0"/>
                </a:cubicBezTo>
                <a:cubicBezTo>
                  <a:pt x="1803095" y="-27140"/>
                  <a:pt x="2114851" y="23549"/>
                  <a:pt x="2473655" y="0"/>
                </a:cubicBezTo>
                <a:cubicBezTo>
                  <a:pt x="2832459" y="-23549"/>
                  <a:pt x="2717862" y="23504"/>
                  <a:pt x="2852397" y="0"/>
                </a:cubicBezTo>
                <a:cubicBezTo>
                  <a:pt x="2986932" y="-23504"/>
                  <a:pt x="3197735" y="16836"/>
                  <a:pt x="3337659" y="0"/>
                </a:cubicBezTo>
                <a:cubicBezTo>
                  <a:pt x="3477583" y="-16836"/>
                  <a:pt x="3762994" y="63744"/>
                  <a:pt x="3929443" y="0"/>
                </a:cubicBezTo>
                <a:cubicBezTo>
                  <a:pt x="4095892" y="-63744"/>
                  <a:pt x="4336243" y="80375"/>
                  <a:pt x="4734268" y="0"/>
                </a:cubicBezTo>
                <a:cubicBezTo>
                  <a:pt x="5132294" y="-80375"/>
                  <a:pt x="5235405" y="57525"/>
                  <a:pt x="5432573" y="0"/>
                </a:cubicBezTo>
                <a:cubicBezTo>
                  <a:pt x="5629742" y="-57525"/>
                  <a:pt x="5673729" y="37630"/>
                  <a:pt x="5811315" y="0"/>
                </a:cubicBezTo>
                <a:cubicBezTo>
                  <a:pt x="5948901" y="-37630"/>
                  <a:pt x="6109335" y="54336"/>
                  <a:pt x="6403098" y="0"/>
                </a:cubicBezTo>
                <a:cubicBezTo>
                  <a:pt x="6696861" y="-54336"/>
                  <a:pt x="6543896" y="6530"/>
                  <a:pt x="6675319" y="0"/>
                </a:cubicBezTo>
                <a:cubicBezTo>
                  <a:pt x="6806742" y="-6530"/>
                  <a:pt x="6957540" y="5076"/>
                  <a:pt x="7054060" y="0"/>
                </a:cubicBezTo>
                <a:cubicBezTo>
                  <a:pt x="7150580" y="-5076"/>
                  <a:pt x="7250393" y="11855"/>
                  <a:pt x="7326280" y="0"/>
                </a:cubicBezTo>
                <a:cubicBezTo>
                  <a:pt x="7402167" y="-11855"/>
                  <a:pt x="7654302" y="65655"/>
                  <a:pt x="7918064" y="0"/>
                </a:cubicBezTo>
                <a:cubicBezTo>
                  <a:pt x="8181826" y="-65655"/>
                  <a:pt x="8148705" y="8209"/>
                  <a:pt x="8296805" y="0"/>
                </a:cubicBezTo>
                <a:cubicBezTo>
                  <a:pt x="8444905" y="-8209"/>
                  <a:pt x="8855963" y="61482"/>
                  <a:pt x="9101631" y="0"/>
                </a:cubicBezTo>
                <a:cubicBezTo>
                  <a:pt x="9347299" y="-61482"/>
                  <a:pt x="9646791" y="56796"/>
                  <a:pt x="9906457" y="0"/>
                </a:cubicBezTo>
                <a:cubicBezTo>
                  <a:pt x="10166123" y="-56796"/>
                  <a:pt x="10360801" y="81745"/>
                  <a:pt x="10652104" y="0"/>
                </a:cubicBezTo>
                <a:cubicBezTo>
                  <a:pt x="10810529" y="85852"/>
                  <a:pt x="10832267" y="220290"/>
                  <a:pt x="10996016" y="343912"/>
                </a:cubicBezTo>
                <a:cubicBezTo>
                  <a:pt x="11159765" y="467534"/>
                  <a:pt x="11199170" y="589062"/>
                  <a:pt x="11339928" y="687824"/>
                </a:cubicBezTo>
                <a:cubicBezTo>
                  <a:pt x="11480686" y="786586"/>
                  <a:pt x="11567110" y="994302"/>
                  <a:pt x="11715750" y="1063646"/>
                </a:cubicBezTo>
                <a:cubicBezTo>
                  <a:pt x="11779245" y="1257627"/>
                  <a:pt x="11704639" y="1343127"/>
                  <a:pt x="11715750" y="1601365"/>
                </a:cubicBezTo>
                <a:cubicBezTo>
                  <a:pt x="11726861" y="1859603"/>
                  <a:pt x="11658592" y="2117726"/>
                  <a:pt x="11715750" y="2298628"/>
                </a:cubicBezTo>
                <a:cubicBezTo>
                  <a:pt x="11772908" y="2479530"/>
                  <a:pt x="11693170" y="2739684"/>
                  <a:pt x="11715750" y="2889528"/>
                </a:cubicBezTo>
                <a:cubicBezTo>
                  <a:pt x="11738330" y="3039372"/>
                  <a:pt x="11698520" y="3296127"/>
                  <a:pt x="11715750" y="3533610"/>
                </a:cubicBezTo>
                <a:cubicBezTo>
                  <a:pt x="11732980" y="3771093"/>
                  <a:pt x="11714576" y="3860585"/>
                  <a:pt x="11715750" y="3964967"/>
                </a:cubicBezTo>
                <a:cubicBezTo>
                  <a:pt x="11716924" y="4069349"/>
                  <a:pt x="11689698" y="4237357"/>
                  <a:pt x="11715750" y="4449506"/>
                </a:cubicBezTo>
                <a:cubicBezTo>
                  <a:pt x="11741802" y="4661655"/>
                  <a:pt x="11704438" y="4803758"/>
                  <a:pt x="11715750" y="4934044"/>
                </a:cubicBezTo>
                <a:cubicBezTo>
                  <a:pt x="11727062" y="5064330"/>
                  <a:pt x="11650372" y="5404240"/>
                  <a:pt x="11715750" y="5524944"/>
                </a:cubicBezTo>
                <a:cubicBezTo>
                  <a:pt x="11781128" y="5645648"/>
                  <a:pt x="11658789" y="5971136"/>
                  <a:pt x="11715750" y="6381750"/>
                </a:cubicBezTo>
                <a:cubicBezTo>
                  <a:pt x="11643274" y="6393388"/>
                  <a:pt x="11469212" y="6363050"/>
                  <a:pt x="11364278" y="6381750"/>
                </a:cubicBezTo>
                <a:cubicBezTo>
                  <a:pt x="11259344" y="6400450"/>
                  <a:pt x="10962858" y="6316847"/>
                  <a:pt x="10778490" y="6381750"/>
                </a:cubicBezTo>
                <a:cubicBezTo>
                  <a:pt x="10594122" y="6446653"/>
                  <a:pt x="10501205" y="6377691"/>
                  <a:pt x="10427018" y="6381750"/>
                </a:cubicBezTo>
                <a:cubicBezTo>
                  <a:pt x="10352831" y="6385809"/>
                  <a:pt x="9986659" y="6309023"/>
                  <a:pt x="9606915" y="6381750"/>
                </a:cubicBezTo>
                <a:cubicBezTo>
                  <a:pt x="9227171" y="6454477"/>
                  <a:pt x="9429633" y="6365836"/>
                  <a:pt x="9372600" y="6381750"/>
                </a:cubicBezTo>
                <a:cubicBezTo>
                  <a:pt x="9315567" y="6397664"/>
                  <a:pt x="9107895" y="6360885"/>
                  <a:pt x="9021128" y="6381750"/>
                </a:cubicBezTo>
                <a:cubicBezTo>
                  <a:pt x="8934361" y="6402615"/>
                  <a:pt x="8762964" y="6355696"/>
                  <a:pt x="8669655" y="6381750"/>
                </a:cubicBezTo>
                <a:cubicBezTo>
                  <a:pt x="8576346" y="6407804"/>
                  <a:pt x="8097064" y="6339984"/>
                  <a:pt x="7849552" y="6381750"/>
                </a:cubicBezTo>
                <a:cubicBezTo>
                  <a:pt x="7602040" y="6423516"/>
                  <a:pt x="7455884" y="6369765"/>
                  <a:pt x="7263765" y="6381750"/>
                </a:cubicBezTo>
                <a:cubicBezTo>
                  <a:pt x="7071646" y="6393735"/>
                  <a:pt x="6871855" y="6372171"/>
                  <a:pt x="6560820" y="6381750"/>
                </a:cubicBezTo>
                <a:cubicBezTo>
                  <a:pt x="6249785" y="6391329"/>
                  <a:pt x="6146820" y="6320672"/>
                  <a:pt x="5857875" y="6381750"/>
                </a:cubicBezTo>
                <a:cubicBezTo>
                  <a:pt x="5568930" y="6442828"/>
                  <a:pt x="5646511" y="6344214"/>
                  <a:pt x="5506403" y="6381750"/>
                </a:cubicBezTo>
                <a:cubicBezTo>
                  <a:pt x="5366295" y="6419286"/>
                  <a:pt x="4859604" y="6319679"/>
                  <a:pt x="4686300" y="6381750"/>
                </a:cubicBezTo>
                <a:cubicBezTo>
                  <a:pt x="4512996" y="6443821"/>
                  <a:pt x="4493452" y="6350902"/>
                  <a:pt x="4334827" y="6381750"/>
                </a:cubicBezTo>
                <a:cubicBezTo>
                  <a:pt x="4176202" y="6412598"/>
                  <a:pt x="3799649" y="6374778"/>
                  <a:pt x="3631882" y="6381750"/>
                </a:cubicBezTo>
                <a:cubicBezTo>
                  <a:pt x="3464116" y="6388722"/>
                  <a:pt x="3445168" y="6353763"/>
                  <a:pt x="3397567" y="6381750"/>
                </a:cubicBezTo>
                <a:cubicBezTo>
                  <a:pt x="3349966" y="6409737"/>
                  <a:pt x="2917283" y="6348294"/>
                  <a:pt x="2577465" y="6381750"/>
                </a:cubicBezTo>
                <a:cubicBezTo>
                  <a:pt x="2237647" y="6415206"/>
                  <a:pt x="2272225" y="6312566"/>
                  <a:pt x="1991677" y="6381750"/>
                </a:cubicBezTo>
                <a:cubicBezTo>
                  <a:pt x="1711129" y="6450934"/>
                  <a:pt x="1640463" y="6358235"/>
                  <a:pt x="1405890" y="6381750"/>
                </a:cubicBezTo>
                <a:cubicBezTo>
                  <a:pt x="1171317" y="6405265"/>
                  <a:pt x="767868" y="6305027"/>
                  <a:pt x="585787" y="6381750"/>
                </a:cubicBezTo>
                <a:cubicBezTo>
                  <a:pt x="403706" y="6458473"/>
                  <a:pt x="199571" y="6321521"/>
                  <a:pt x="0" y="6381750"/>
                </a:cubicBezTo>
                <a:cubicBezTo>
                  <a:pt x="-29887" y="6237781"/>
                  <a:pt x="31155" y="5876247"/>
                  <a:pt x="0" y="5737773"/>
                </a:cubicBezTo>
                <a:cubicBezTo>
                  <a:pt x="-31155" y="5599299"/>
                  <a:pt x="3753" y="5347564"/>
                  <a:pt x="0" y="5157614"/>
                </a:cubicBezTo>
                <a:cubicBezTo>
                  <a:pt x="-3753" y="4967664"/>
                  <a:pt x="45050" y="4705318"/>
                  <a:pt x="0" y="4449820"/>
                </a:cubicBezTo>
                <a:cubicBezTo>
                  <a:pt x="-45050" y="4194322"/>
                  <a:pt x="6885" y="4045251"/>
                  <a:pt x="0" y="3742026"/>
                </a:cubicBezTo>
                <a:cubicBezTo>
                  <a:pt x="-6885" y="3438801"/>
                  <a:pt x="20649" y="3383315"/>
                  <a:pt x="0" y="3289502"/>
                </a:cubicBezTo>
                <a:cubicBezTo>
                  <a:pt x="-20649" y="3195689"/>
                  <a:pt x="40651" y="3000274"/>
                  <a:pt x="0" y="2773160"/>
                </a:cubicBezTo>
                <a:cubicBezTo>
                  <a:pt x="-40651" y="2546046"/>
                  <a:pt x="28427" y="2290727"/>
                  <a:pt x="0" y="2129184"/>
                </a:cubicBezTo>
                <a:cubicBezTo>
                  <a:pt x="-28427" y="1967641"/>
                  <a:pt x="20671" y="1761672"/>
                  <a:pt x="0" y="1485207"/>
                </a:cubicBezTo>
                <a:cubicBezTo>
                  <a:pt x="-20671" y="1208742"/>
                  <a:pt x="10672" y="1145397"/>
                  <a:pt x="0" y="968866"/>
                </a:cubicBezTo>
                <a:cubicBezTo>
                  <a:pt x="-10672" y="792335"/>
                  <a:pt x="2606" y="760099"/>
                  <a:pt x="0" y="580159"/>
                </a:cubicBezTo>
                <a:cubicBezTo>
                  <a:pt x="-2606" y="400219"/>
                  <a:pt x="44434" y="146239"/>
                  <a:pt x="0" y="0"/>
                </a:cubicBezTo>
                <a:close/>
              </a:path>
            </a:pathLst>
          </a:custGeom>
          <a:solidFill>
            <a:schemeClr val="lt1"/>
          </a:solidFill>
          <a:ln cap="flat" cmpd="sng" w="5715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4" name="Google Shape;454;p43"/>
          <p:cNvSpPr txBox="1"/>
          <p:nvPr/>
        </p:nvSpPr>
        <p:spPr>
          <a:xfrm>
            <a:off x="345558" y="962579"/>
            <a:ext cx="9045000" cy="4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England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Meaning: The world is very small if you are the only one in it.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A MAN IS WRAPPED UP IN HIMSELF, HE MAKES  _______________.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A VERY SMALL PACKAGE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A VERY BIG SANDWICH BAG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A MUMMY OUT OF HIMSELF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A RAP SINGER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5" name="Google Shape;455;p43"/>
          <p:cNvSpPr/>
          <p:nvPr/>
        </p:nvSpPr>
        <p:spPr>
          <a:xfrm>
            <a:off x="162533" y="1598811"/>
            <a:ext cx="8310600" cy="7776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BF9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6" name="Google Shape;456;p43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43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7" name="Google Shape;457;p43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043362" y="979717"/>
            <a:ext cx="928688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44"/>
          <p:cNvSpPr/>
          <p:nvPr/>
        </p:nvSpPr>
        <p:spPr>
          <a:xfrm>
            <a:off x="102156" y="800815"/>
            <a:ext cx="9619655" cy="5251728"/>
          </a:xfrm>
          <a:prstGeom prst="round1Rect">
            <a:avLst>
              <a:gd fmla="val 16667" name="adj"/>
            </a:avLst>
          </a:prstGeom>
          <a:solidFill>
            <a:schemeClr val="lt1"/>
          </a:solidFill>
          <a:ln cap="flat" cmpd="sng" w="76200">
            <a:solidFill>
              <a:srgbClr val="A21C5C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3" name="Google Shape;463;p44"/>
          <p:cNvSpPr txBox="1"/>
          <p:nvPr/>
        </p:nvSpPr>
        <p:spPr>
          <a:xfrm>
            <a:off x="417909" y="1014413"/>
            <a:ext cx="8980500" cy="75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Ethiopia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7909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lphaUcPeriod" startAt="4"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Meaning: You must follow through with your decisions.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NOT HOLD THE LEOPARD’S TAIL. BUT IF YOU HOLD IT___________.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DON’T FORGET TO WEAR GLOVES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DON’T SQUEEZE IT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DON’T TICKLE IT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DON’T LET IT GO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4" name="Google Shape;464;p44"/>
          <p:cNvSpPr/>
          <p:nvPr/>
        </p:nvSpPr>
        <p:spPr>
          <a:xfrm>
            <a:off x="6" y="1476369"/>
            <a:ext cx="8488200" cy="826500"/>
          </a:xfrm>
          <a:prstGeom prst="ellipse">
            <a:avLst/>
          </a:prstGeom>
          <a:solidFill>
            <a:srgbClr val="FFD966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5" name="Google Shape;465;p44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44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66" name="Google Shape;466;p4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71326" y="979717"/>
            <a:ext cx="928688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45"/>
          <p:cNvSpPr/>
          <p:nvPr/>
        </p:nvSpPr>
        <p:spPr>
          <a:xfrm>
            <a:off x="100608" y="789980"/>
            <a:ext cx="9604177" cy="5231606"/>
          </a:xfrm>
          <a:prstGeom prst="round1Rect">
            <a:avLst>
              <a:gd fmla="val 16667" name="adj"/>
            </a:avLst>
          </a:prstGeom>
          <a:solidFill>
            <a:schemeClr val="lt1"/>
          </a:solidFill>
          <a:ln cap="flat" cmpd="sng" w="76200">
            <a:solidFill>
              <a:srgbClr val="FE440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2" name="Google Shape;472;p45"/>
          <p:cNvSpPr txBox="1"/>
          <p:nvPr/>
        </p:nvSpPr>
        <p:spPr>
          <a:xfrm>
            <a:off x="201216" y="836414"/>
            <a:ext cx="9310200" cy="47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the Czech Republic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7909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lphaUcPeriod"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Meaning: Friendship is more valuable than owning things.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FRIENDS ARE BETTER THAN A WAGON FULL OF ___________.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</a:t>
            </a: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GOLD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TOFU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MATH BOOKS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BUS DRIVERS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3" name="Google Shape;473;p45"/>
          <p:cNvSpPr/>
          <p:nvPr/>
        </p:nvSpPr>
        <p:spPr>
          <a:xfrm>
            <a:off x="100609" y="1483292"/>
            <a:ext cx="8135400" cy="668700"/>
          </a:xfrm>
          <a:prstGeom prst="rect">
            <a:avLst/>
          </a:prstGeom>
          <a:solidFill>
            <a:schemeClr val="accent6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4" name="Google Shape;474;p45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45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5" name="Google Shape;475;p45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68517" y="864163"/>
            <a:ext cx="928688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46"/>
          <p:cNvSpPr/>
          <p:nvPr/>
        </p:nvSpPr>
        <p:spPr>
          <a:xfrm>
            <a:off x="201216" y="882849"/>
            <a:ext cx="9503569" cy="5161955"/>
          </a:xfrm>
          <a:prstGeom prst="flowChartProcess">
            <a:avLst/>
          </a:prstGeom>
          <a:solidFill>
            <a:schemeClr val="lt1"/>
          </a:solidFill>
          <a:ln cap="flat" cmpd="sng" w="57150">
            <a:solidFill>
              <a:srgbClr val="FFFF00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27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1" name="Google Shape;481;p46"/>
          <p:cNvSpPr txBox="1"/>
          <p:nvPr/>
        </p:nvSpPr>
        <p:spPr>
          <a:xfrm>
            <a:off x="278607" y="1022151"/>
            <a:ext cx="9294600" cy="47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Senegal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7909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lphaUcPeriod" startAt="2"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Meaning: You must take your time to achieve your goals.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CATCH THE MONKEY REQUIRES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</a:t>
            </a: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BANANAS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PATIENCE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A MONKEY LICENSE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A GORILLA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p46"/>
          <p:cNvSpPr/>
          <p:nvPr/>
        </p:nvSpPr>
        <p:spPr>
          <a:xfrm>
            <a:off x="201215" y="1727838"/>
            <a:ext cx="8163300" cy="566400"/>
          </a:xfrm>
          <a:prstGeom prst="snip1Rect">
            <a:avLst>
              <a:gd fmla="val 16667" name="adj"/>
            </a:avLst>
          </a:prstGeom>
          <a:solidFill>
            <a:srgbClr val="B38B5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3" name="Google Shape;483;p46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46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4" name="Google Shape;484;p46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94303" y="979717"/>
            <a:ext cx="928688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47"/>
          <p:cNvSpPr/>
          <p:nvPr/>
        </p:nvSpPr>
        <p:spPr>
          <a:xfrm>
            <a:off x="517075" y="782250"/>
            <a:ext cx="9234300" cy="5211600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lt1"/>
          </a:solidFill>
          <a:ln cap="flat" cmpd="sng" w="76200">
            <a:solidFill>
              <a:srgbClr val="4D9E2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0" name="Google Shape;490;p47"/>
          <p:cNvSpPr txBox="1"/>
          <p:nvPr/>
        </p:nvSpPr>
        <p:spPr>
          <a:xfrm>
            <a:off x="1251850" y="1081500"/>
            <a:ext cx="8654100" cy="50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Mexico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7909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lphaUcPeriod" startAt="2"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Meaning: Talking without thinking can get you into trouble.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THE FISH HAD NOT OPENED ITS MOUTH IT WOULD NOT HAVE BEEN___________.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TAKEN TO THE DENTIST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CAUGHT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TICKLED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ACCUSED OF HAVING BAD BREATH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" name="Google Shape;491;p47"/>
          <p:cNvSpPr/>
          <p:nvPr/>
        </p:nvSpPr>
        <p:spPr>
          <a:xfrm>
            <a:off x="806388" y="1729291"/>
            <a:ext cx="8293200" cy="8358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2" name="Google Shape;492;p47"/>
          <p:cNvSpPr txBox="1"/>
          <p:nvPr/>
        </p:nvSpPr>
        <p:spPr>
          <a:xfrm>
            <a:off x="8489953" y="970058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47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3" name="Google Shape;493;p47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29094" y="844153"/>
            <a:ext cx="928688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48"/>
          <p:cNvSpPr/>
          <p:nvPr/>
        </p:nvSpPr>
        <p:spPr>
          <a:xfrm>
            <a:off x="247650" y="774502"/>
            <a:ext cx="9418439" cy="5308997"/>
          </a:xfrm>
          <a:custGeom>
            <a:rect b="b" l="l" r="r" t="t"/>
            <a:pathLst>
              <a:path extrusionOk="0" fill="none" h="6534150" w="11591925">
                <a:moveTo>
                  <a:pt x="1089047" y="0"/>
                </a:moveTo>
                <a:cubicBezTo>
                  <a:pt x="3124696" y="12448"/>
                  <a:pt x="7713263" y="13145"/>
                  <a:pt x="10502878" y="0"/>
                </a:cubicBezTo>
                <a:cubicBezTo>
                  <a:pt x="10933620" y="613462"/>
                  <a:pt x="11172799" y="668726"/>
                  <a:pt x="11591925" y="1089047"/>
                </a:cubicBezTo>
                <a:cubicBezTo>
                  <a:pt x="11596076" y="3110958"/>
                  <a:pt x="11565653" y="4544947"/>
                  <a:pt x="11591925" y="6534150"/>
                </a:cubicBezTo>
                <a:lnTo>
                  <a:pt x="11591925" y="6534150"/>
                </a:lnTo>
                <a:cubicBezTo>
                  <a:pt x="9386474" y="6541971"/>
                  <a:pt x="3890450" y="6507079"/>
                  <a:pt x="0" y="6534150"/>
                </a:cubicBezTo>
                <a:lnTo>
                  <a:pt x="0" y="6534150"/>
                </a:lnTo>
                <a:cubicBezTo>
                  <a:pt x="90254" y="3940146"/>
                  <a:pt x="94864" y="2930994"/>
                  <a:pt x="0" y="1089047"/>
                </a:cubicBezTo>
                <a:cubicBezTo>
                  <a:pt x="178706" y="915105"/>
                  <a:pt x="756507" y="499261"/>
                  <a:pt x="1089047" y="0"/>
                </a:cubicBezTo>
                <a:close/>
              </a:path>
              <a:path extrusionOk="0" h="6534150" w="11591925">
                <a:moveTo>
                  <a:pt x="1089047" y="0"/>
                </a:moveTo>
                <a:cubicBezTo>
                  <a:pt x="4448032" y="135426"/>
                  <a:pt x="7315169" y="14302"/>
                  <a:pt x="10502878" y="0"/>
                </a:cubicBezTo>
                <a:cubicBezTo>
                  <a:pt x="10825213" y="505895"/>
                  <a:pt x="11176217" y="500800"/>
                  <a:pt x="11591925" y="1089047"/>
                </a:cubicBezTo>
                <a:cubicBezTo>
                  <a:pt x="11728075" y="2352282"/>
                  <a:pt x="11753674" y="5877208"/>
                  <a:pt x="11591925" y="6534150"/>
                </a:cubicBezTo>
                <a:lnTo>
                  <a:pt x="11591925" y="6534150"/>
                </a:lnTo>
                <a:cubicBezTo>
                  <a:pt x="10276796" y="6589273"/>
                  <a:pt x="1590408" y="6465941"/>
                  <a:pt x="0" y="6534150"/>
                </a:cubicBezTo>
                <a:lnTo>
                  <a:pt x="0" y="6534150"/>
                </a:lnTo>
                <a:cubicBezTo>
                  <a:pt x="-143908" y="5291500"/>
                  <a:pt x="-168890" y="3430581"/>
                  <a:pt x="0" y="1089047"/>
                </a:cubicBezTo>
                <a:cubicBezTo>
                  <a:pt x="91808" y="960128"/>
                  <a:pt x="705739" y="339272"/>
                  <a:pt x="1089047" y="0"/>
                </a:cubicBezTo>
                <a:close/>
              </a:path>
            </a:pathLst>
          </a:custGeom>
          <a:solidFill>
            <a:schemeClr val="lt1"/>
          </a:solidFill>
          <a:ln cap="flat" cmpd="sng" w="57150">
            <a:solidFill>
              <a:srgbClr val="7030A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9" name="Google Shape;499;p48"/>
          <p:cNvSpPr txBox="1"/>
          <p:nvPr/>
        </p:nvSpPr>
        <p:spPr>
          <a:xfrm>
            <a:off x="956548" y="915776"/>
            <a:ext cx="9091800" cy="50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the United States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7909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lphaUcPeriod" startAt="3"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Meaning: You will find what you look for.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YOU LOOK FOR THE BAD IN _______________,                                               YOU WILL SURELY FIND IT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</a:t>
            </a: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RICE PUDDING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 A SOCCER TEAM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 MANKIND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 A COUSIN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0" name="Google Shape;500;p48"/>
          <p:cNvSpPr/>
          <p:nvPr/>
        </p:nvSpPr>
        <p:spPr>
          <a:xfrm>
            <a:off x="633824" y="1691776"/>
            <a:ext cx="8311800" cy="659400"/>
          </a:xfrm>
          <a:prstGeom prst="roundRect">
            <a:avLst>
              <a:gd fmla="val 16667" name="adj"/>
            </a:avLst>
          </a:prstGeom>
          <a:solidFill>
            <a:srgbClr val="6DFC0C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1" name="Google Shape;501;p48"/>
          <p:cNvSpPr txBox="1"/>
          <p:nvPr/>
        </p:nvSpPr>
        <p:spPr>
          <a:xfrm>
            <a:off x="8228153" y="979768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48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02" name="Google Shape;502;p48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21566" y="882764"/>
            <a:ext cx="928688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822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49"/>
          <p:cNvSpPr/>
          <p:nvPr/>
        </p:nvSpPr>
        <p:spPr>
          <a:xfrm>
            <a:off x="140865" y="774147"/>
            <a:ext cx="9624270" cy="5309707"/>
          </a:xfrm>
          <a:prstGeom prst="roundRect">
            <a:avLst>
              <a:gd fmla="val 16667" name="adj"/>
            </a:avLst>
          </a:prstGeom>
          <a:noFill/>
          <a:ln cap="flat" cmpd="sng" w="76200">
            <a:solidFill>
              <a:srgbClr val="7030A0"/>
            </a:solidFill>
            <a:prstDash val="lgDash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8" name="Google Shape;508;p49"/>
          <p:cNvSpPr txBox="1"/>
          <p:nvPr/>
        </p:nvSpPr>
        <p:spPr>
          <a:xfrm>
            <a:off x="594701" y="1024686"/>
            <a:ext cx="8997300" cy="468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Proverb from Botswana: 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381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381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C.  Meaning:  A foolish person is easily led by others.</a:t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1381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A.  A FOOL AND WATER MAKES FOR A CLEAN FOOL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B.  A FOOL SHOULD NOT DRINK TOO MUCH WATER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C.  A FOOL AND WATER WILL GO THE WAY THEY ARE DIVERTED </a:t>
            </a:r>
            <a:endParaRPr b="1" i="0" sz="2275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D.  </a:t>
            </a:r>
            <a:r>
              <a:rPr b="1" i="0" lang="en-US" sz="2275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A FOOL IS ALWAYS A FOOL AND WATER IS ALWAYS WET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9" name="Google Shape;509;p49"/>
          <p:cNvSpPr/>
          <p:nvPr/>
        </p:nvSpPr>
        <p:spPr>
          <a:xfrm>
            <a:off x="580207" y="1575863"/>
            <a:ext cx="6952500" cy="1029000"/>
          </a:xfrm>
          <a:prstGeom prst="wave">
            <a:avLst>
              <a:gd fmla="val 12500" name="adj1"/>
              <a:gd fmla="val 490" name="adj2"/>
            </a:avLst>
          </a:prstGeom>
          <a:solidFill>
            <a:schemeClr val="accent6"/>
          </a:solidFill>
          <a:ln cap="flat" cmpd="sng" w="12700">
            <a:solidFill>
              <a:srgbClr val="517E3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0" name="Google Shape;510;p49"/>
          <p:cNvSpPr txBox="1"/>
          <p:nvPr/>
        </p:nvSpPr>
        <p:spPr>
          <a:xfrm>
            <a:off x="8807870" y="1150783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49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1" name="Google Shape;511;p49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05942" y="1024686"/>
            <a:ext cx="928688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"/>
          <p:cNvSpPr txBox="1"/>
          <p:nvPr/>
        </p:nvSpPr>
        <p:spPr>
          <a:xfrm>
            <a:off x="190850" y="278950"/>
            <a:ext cx="9460800" cy="6123300"/>
          </a:xfrm>
          <a:prstGeom prst="rect">
            <a:avLst/>
          </a:prstGeom>
          <a:noFill/>
          <a:ln cap="flat" cmpd="sng" w="76200">
            <a:solidFill>
              <a:srgbClr val="66FF66"/>
            </a:solidFill>
            <a:prstDash val="lgDashDot"/>
            <a:round/>
            <a:headEnd len="sm" w="sm" type="none"/>
            <a:tailEnd len="sm" w="sm" type="none"/>
          </a:ln>
        </p:spPr>
        <p:txBody>
          <a:bodyPr anchorCtr="0" anchor="t" bIns="37125" lIns="74275" spcFirstLastPara="1" rIns="74275" wrap="square" tIns="3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5"/>
          <p:cNvSpPr txBox="1"/>
          <p:nvPr/>
        </p:nvSpPr>
        <p:spPr>
          <a:xfrm>
            <a:off x="190850" y="462626"/>
            <a:ext cx="9206100" cy="49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the United States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A.  Meaning: The true nature of something or someone never changes.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LEOPARD NEVER CHANGES___________________.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HIS SPOTS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THE TELEVISION CHANNEL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HIS UNDERWEAR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THE WATER IN HIS FISH TANK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5"/>
          <p:cNvSpPr/>
          <p:nvPr/>
        </p:nvSpPr>
        <p:spPr>
          <a:xfrm>
            <a:off x="349600" y="1262075"/>
            <a:ext cx="8508300" cy="425100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accent2"/>
          </a:solidFill>
          <a:ln cap="flat" cmpd="sng" w="12700">
            <a:solidFill>
              <a:srgbClr val="AC5B2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5"/>
          <p:cNvSpPr txBox="1"/>
          <p:nvPr/>
        </p:nvSpPr>
        <p:spPr>
          <a:xfrm>
            <a:off x="8857891" y="641301"/>
            <a:ext cx="5805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5*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" name="Google Shape;129;p5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45503" y="544263"/>
            <a:ext cx="928688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50"/>
          <p:cNvSpPr/>
          <p:nvPr/>
        </p:nvSpPr>
        <p:spPr>
          <a:xfrm>
            <a:off x="102241" y="726292"/>
            <a:ext cx="9678798" cy="5374460"/>
          </a:xfrm>
          <a:prstGeom prst="roundRect">
            <a:avLst>
              <a:gd fmla="val 16667" name="adj"/>
            </a:avLst>
          </a:prstGeom>
          <a:noFill/>
          <a:ln cap="flat" cmpd="sng" w="57150">
            <a:solidFill>
              <a:srgbClr val="FD610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7" name="Google Shape;517;p50"/>
          <p:cNvSpPr txBox="1"/>
          <p:nvPr/>
        </p:nvSpPr>
        <p:spPr>
          <a:xfrm>
            <a:off x="407424" y="1194159"/>
            <a:ext cx="9155100" cy="408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Algeria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Meaning: Sooner or later our words will be shared with others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7909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lphaUcPeriod"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SECRET FOR ONE CAUSES LONELINESS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7909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lphaUcPeriod"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SECRET FOR TWO IS SOON A SECRET FOR NO ONE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7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 A SECRET FOR THREE IS A PARTY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 A SECRET FOR FOUR IS A RIOT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8" name="Google Shape;518;p50"/>
          <p:cNvSpPr/>
          <p:nvPr/>
        </p:nvSpPr>
        <p:spPr>
          <a:xfrm>
            <a:off x="447615" y="1791435"/>
            <a:ext cx="9074700" cy="72150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9" name="Google Shape;519;p50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50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0" name="Google Shape;520;p50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10649" y="1049833"/>
            <a:ext cx="928688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"/>
          <p:cNvSpPr/>
          <p:nvPr/>
        </p:nvSpPr>
        <p:spPr>
          <a:xfrm>
            <a:off x="215841" y="842305"/>
            <a:ext cx="9474319" cy="5326425"/>
          </a:xfrm>
          <a:prstGeom prst="roundRect">
            <a:avLst>
              <a:gd fmla="val 16667" name="adj"/>
            </a:avLst>
          </a:prstGeom>
          <a:noFill/>
          <a:ln cap="flat" cmpd="sng" w="762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6"/>
          <p:cNvSpPr txBox="1"/>
          <p:nvPr/>
        </p:nvSpPr>
        <p:spPr>
          <a:xfrm>
            <a:off x="411480" y="1237298"/>
            <a:ext cx="9283222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6"/>
          <p:cNvSpPr txBox="1"/>
          <p:nvPr/>
        </p:nvSpPr>
        <p:spPr>
          <a:xfrm>
            <a:off x="511550" y="841667"/>
            <a:ext cx="9083100" cy="53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Zimbabwe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Meaning: You must pay attention to the needs of your children every day.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3062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75"/>
              <a:buFont typeface="Calibri"/>
              <a:buAutoNum type="alphaUcPeriod"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NOT TELL A HUNGRY CHILD THAT YOU GAVE HER FOOD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YESTERDAY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YOU CAN NOT TELL A HUNGRY CHILD THAT SHE SHOULD JUST DRINK 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WATER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YOU CAN NOT TELL A HUNGRY CHILD THAT SHE IS NOT HUNGRY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YOU CAN NOT TELL A HUNGRY CHILD THAT YOU WILL FEED HER NEXT 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WEEK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6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" name="Google Shape;138;p6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29112" y="927735"/>
            <a:ext cx="928688" cy="619125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6"/>
          <p:cNvSpPr/>
          <p:nvPr/>
        </p:nvSpPr>
        <p:spPr>
          <a:xfrm>
            <a:off x="411487" y="1662375"/>
            <a:ext cx="8782200" cy="770400"/>
          </a:xfrm>
          <a:prstGeom prst="snip2SameRect">
            <a:avLst>
              <a:gd fmla="val 16667" name="adj1"/>
              <a:gd fmla="val 0" name="adj2"/>
            </a:avLst>
          </a:prstGeom>
          <a:solidFill>
            <a:srgbClr val="FFC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"/>
          <p:cNvSpPr/>
          <p:nvPr/>
        </p:nvSpPr>
        <p:spPr>
          <a:xfrm>
            <a:off x="211298" y="788874"/>
            <a:ext cx="9576557" cy="5218299"/>
          </a:xfrm>
          <a:prstGeom prst="round2DiagRect">
            <a:avLst>
              <a:gd fmla="val 16667" name="adj1"/>
              <a:gd fmla="val 0" name="adj2"/>
            </a:avLst>
          </a:prstGeom>
          <a:noFill/>
          <a:ln cap="flat" cmpd="sng" w="57150">
            <a:solidFill>
              <a:srgbClr val="FFC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7"/>
          <p:cNvSpPr txBox="1"/>
          <p:nvPr/>
        </p:nvSpPr>
        <p:spPr>
          <a:xfrm>
            <a:off x="556239" y="888604"/>
            <a:ext cx="9349800" cy="53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Afghanistan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Meaning: Friendship grows into brotherhood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3062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75"/>
              <a:buFont typeface="Calibri"/>
              <a:buAutoNum type="alphaUcPeriod"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FIRST DAY YOU MEET, YOU ARE FRIENDS. THE NEXT DAY YOU MEET, 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YOU WONDER WHY YOU ARE FRIENDS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 THE FIRST DAY YOU MEET, YOU ARE FRIENDS. THE SECOND DAY YOU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MEET, YOU ASK FOR A LOAN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 THE FIRST DAY YOU MEET, YOU ARE FRIENDS. THE SECOND DAY YOU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MEET, YOU ASK TO MARRY HIS SISTER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THE FIRST DAY YOU MEET, YOU ARE FRIENDS. THE NEXT DAY YOU MEET, 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YOU ARE BROTHERS   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7"/>
          <p:cNvSpPr/>
          <p:nvPr/>
        </p:nvSpPr>
        <p:spPr>
          <a:xfrm>
            <a:off x="556239" y="1316611"/>
            <a:ext cx="7297800" cy="610500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7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" name="Google Shape;148;p7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29203" y="965836"/>
            <a:ext cx="928688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8"/>
          <p:cNvSpPr/>
          <p:nvPr/>
        </p:nvSpPr>
        <p:spPr>
          <a:xfrm>
            <a:off x="239766" y="999168"/>
            <a:ext cx="9511453" cy="4764819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8"/>
          <p:cNvSpPr txBox="1"/>
          <p:nvPr/>
        </p:nvSpPr>
        <p:spPr>
          <a:xfrm>
            <a:off x="464344" y="1478757"/>
            <a:ext cx="9201900" cy="42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Afghanistan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Meaning: The qualities you have in your own soul are shared by all souls in the world. 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WHAT YOU SEE IN YOURSELF IS YOUR KIDNEYS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WHAT YOU SEE IN YOURSELF CAN MAKE YOU LAUGH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WHAT YOU SEE IN YOURSELF IS WHAT YOU SEE IN THE WORLD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WHAT YOU SEE IN YOURSELF IS WHAT YOU SEE IN THE MIRROR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8"/>
          <p:cNvSpPr/>
          <p:nvPr/>
        </p:nvSpPr>
        <p:spPr>
          <a:xfrm>
            <a:off x="352046" y="2130189"/>
            <a:ext cx="9201900" cy="71640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C55A1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8"/>
          <p:cNvSpPr txBox="1"/>
          <p:nvPr/>
        </p:nvSpPr>
        <p:spPr>
          <a:xfrm>
            <a:off x="8857891" y="1173726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7" name="Google Shape;157;p8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16914" y="1160134"/>
            <a:ext cx="928688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9"/>
          <p:cNvSpPr/>
          <p:nvPr/>
        </p:nvSpPr>
        <p:spPr>
          <a:xfrm>
            <a:off x="109058" y="837033"/>
            <a:ext cx="9706062" cy="5316523"/>
          </a:xfrm>
          <a:prstGeom prst="roundRect">
            <a:avLst>
              <a:gd fmla="val 16667" name="adj"/>
            </a:avLst>
          </a:prstGeom>
          <a:noFill/>
          <a:ln cap="flat" cmpd="sng" w="57150">
            <a:solidFill>
              <a:srgbClr val="FFC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9"/>
          <p:cNvSpPr txBox="1"/>
          <p:nvPr/>
        </p:nvSpPr>
        <p:spPr>
          <a:xfrm>
            <a:off x="411480" y="1237299"/>
            <a:ext cx="9212580" cy="30011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9"/>
          <p:cNvSpPr txBox="1"/>
          <p:nvPr/>
        </p:nvSpPr>
        <p:spPr>
          <a:xfrm>
            <a:off x="434096" y="1182161"/>
            <a:ext cx="9167400" cy="4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Yemen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Meaning: We have to take care of ourselves so we have the knowledge and strength to help other people.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WHOEVER DOES NOT HELP HIMSELF CANNOT HELP OTHERS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446" lvl="0" marL="41790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WHOEVER DOES NOT HELP HIMSELF IS HELPLESS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WHOEVER DOES NOT HELP HIMSELF IS FORGETFUL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WHOEVER DOES NOT HELP HIMSELF DOES NOT KNOW HOW TO  HELP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9"/>
          <p:cNvSpPr/>
          <p:nvPr/>
        </p:nvSpPr>
        <p:spPr>
          <a:xfrm>
            <a:off x="109046" y="1537409"/>
            <a:ext cx="9319500" cy="1698300"/>
          </a:xfrm>
          <a:prstGeom prst="teardrop">
            <a:avLst>
              <a:gd fmla="val 100000" name="adj"/>
            </a:avLst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6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9"/>
          <p:cNvSpPr txBox="1"/>
          <p:nvPr/>
        </p:nvSpPr>
        <p:spPr>
          <a:xfrm>
            <a:off x="8764724" y="1014412"/>
            <a:ext cx="580430" cy="425083"/>
          </a:xfrm>
          <a:prstGeom prst="rect">
            <a:avLst/>
          </a:prstGeom>
          <a:noFill/>
          <a:ln>
            <a:noFill/>
          </a:ln>
        </p:spPr>
        <p:txBody>
          <a:bodyPr anchorCtr="0" anchor="t" bIns="37125" lIns="74275" spcFirstLastPara="1" rIns="74275" wrap="square" tIns="3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b="0" i="0" sz="113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7" name="Google Shape;167;p9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36036" y="893763"/>
            <a:ext cx="928688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2020-10-18T18:29:11Z</dcterms:created>
  <dc:creator>diana metreaud</dc:creator>
</cp:coreProperties>
</file>